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2"/>
  </p:notesMasterIdLst>
  <p:handoutMasterIdLst>
    <p:handoutMasterId r:id="rId43"/>
  </p:handoutMasterIdLst>
  <p:sldIdLst>
    <p:sldId id="256" r:id="rId5"/>
    <p:sldId id="375" r:id="rId6"/>
    <p:sldId id="286" r:id="rId7"/>
    <p:sldId id="287" r:id="rId8"/>
    <p:sldId id="369" r:id="rId9"/>
    <p:sldId id="370" r:id="rId10"/>
    <p:sldId id="366" r:id="rId11"/>
    <p:sldId id="288" r:id="rId12"/>
    <p:sldId id="324" r:id="rId13"/>
    <p:sldId id="325" r:id="rId14"/>
    <p:sldId id="326" r:id="rId15"/>
    <p:sldId id="371" r:id="rId16"/>
    <p:sldId id="372" r:id="rId17"/>
    <p:sldId id="277" r:id="rId18"/>
    <p:sldId id="345" r:id="rId19"/>
    <p:sldId id="384" r:id="rId20"/>
    <p:sldId id="346" r:id="rId21"/>
    <p:sldId id="385" r:id="rId22"/>
    <p:sldId id="347" r:id="rId23"/>
    <p:sldId id="344" r:id="rId24"/>
    <p:sldId id="278" r:id="rId25"/>
    <p:sldId id="363" r:id="rId26"/>
    <p:sldId id="352" r:id="rId27"/>
    <p:sldId id="354" r:id="rId28"/>
    <p:sldId id="305" r:id="rId29"/>
    <p:sldId id="379" r:id="rId30"/>
    <p:sldId id="380" r:id="rId31"/>
    <p:sldId id="381" r:id="rId32"/>
    <p:sldId id="294" r:id="rId33"/>
    <p:sldId id="322" r:id="rId34"/>
    <p:sldId id="295" r:id="rId35"/>
    <p:sldId id="359" r:id="rId36"/>
    <p:sldId id="358" r:id="rId37"/>
    <p:sldId id="309" r:id="rId38"/>
    <p:sldId id="336" r:id="rId39"/>
    <p:sldId id="382" r:id="rId40"/>
    <p:sldId id="334" r:id="rId41"/>
  </p:sldIdLst>
  <p:sldSz cx="9144000" cy="6858000" type="screen4x3"/>
  <p:notesSz cx="6797675" cy="99282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DA276FF3-C4D2-4EC8-9923-4037CAC0F547}">
          <p14:sldIdLst>
            <p14:sldId id="256"/>
            <p14:sldId id="375"/>
            <p14:sldId id="286"/>
            <p14:sldId id="287"/>
            <p14:sldId id="369"/>
            <p14:sldId id="370"/>
          </p14:sldIdLst>
        </p14:section>
        <p14:section name="Section sans titre" id="{6CFC75BB-E8EA-400F-B870-FDB5912A7F01}">
          <p14:sldIdLst>
            <p14:sldId id="366"/>
            <p14:sldId id="288"/>
            <p14:sldId id="324"/>
            <p14:sldId id="325"/>
            <p14:sldId id="326"/>
            <p14:sldId id="371"/>
            <p14:sldId id="372"/>
            <p14:sldId id="277"/>
            <p14:sldId id="345"/>
            <p14:sldId id="384"/>
            <p14:sldId id="346"/>
            <p14:sldId id="385"/>
            <p14:sldId id="347"/>
            <p14:sldId id="344"/>
            <p14:sldId id="278"/>
            <p14:sldId id="363"/>
            <p14:sldId id="352"/>
            <p14:sldId id="354"/>
            <p14:sldId id="305"/>
            <p14:sldId id="379"/>
            <p14:sldId id="380"/>
            <p14:sldId id="381"/>
            <p14:sldId id="294"/>
            <p14:sldId id="322"/>
            <p14:sldId id="295"/>
            <p14:sldId id="359"/>
            <p14:sldId id="358"/>
            <p14:sldId id="309"/>
            <p14:sldId id="336"/>
            <p14:sldId id="382"/>
            <p14:sldId id="33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M_BASKET" initials="C" lastIdx="1" clrIdx="0">
    <p:extLst>
      <p:ext uri="{19B8F6BF-5375-455C-9EA6-DF929625EA0E}">
        <p15:presenceInfo xmlns:p15="http://schemas.microsoft.com/office/powerpoint/2012/main" userId="S-1-5-21-1314126944-4214513965-3380204010-1165" providerId="AD"/>
      </p:ext>
    </p:extLst>
  </p:cmAuthor>
  <p:cmAuthor id="2" name="Secrétariat CD67" initials="SC" lastIdx="3" clrIdx="1">
    <p:extLst>
      <p:ext uri="{19B8F6BF-5375-455C-9EA6-DF929625EA0E}">
        <p15:presenceInfo xmlns:p15="http://schemas.microsoft.com/office/powerpoint/2012/main" userId="S::secretariat@basket67.fr::1201498d-cb25-45ea-a818-bb0e55566d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825150-FE7E-47FC-A10E-A5F5DCA87D4E}" v="240" dt="2024-05-30T13:40:13.833"/>
    <p1510:client id="{E66F9363-CDCC-710B-0C0D-A49C98EC0998}" v="82" dt="2024-05-30T13:34:01.58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87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crétaire Général CD67" userId="S::secretaireg@basket67.fr::fbb52294-a422-4587-a5e9-aa0790e924ca" providerId="AD" clId="Web-{E66F9363-CDCC-710B-0C0D-A49C98EC0998}"/>
    <pc:docChg chg="modSld">
      <pc:chgData name="Secrétaire Général CD67" userId="S::secretaireg@basket67.fr::fbb52294-a422-4587-a5e9-aa0790e924ca" providerId="AD" clId="Web-{E66F9363-CDCC-710B-0C0D-A49C98EC0998}" dt="2024-05-30T13:34:01.581" v="46" actId="1076"/>
      <pc:docMkLst>
        <pc:docMk/>
      </pc:docMkLst>
      <pc:sldChg chg="addSp modSp">
        <pc:chgData name="Secrétaire Général CD67" userId="S::secretaireg@basket67.fr::fbb52294-a422-4587-a5e9-aa0790e924ca" providerId="AD" clId="Web-{E66F9363-CDCC-710B-0C0D-A49C98EC0998}" dt="2024-05-30T13:34:01.581" v="46" actId="1076"/>
        <pc:sldMkLst>
          <pc:docMk/>
          <pc:sldMk cId="2254065660" sldId="278"/>
        </pc:sldMkLst>
        <pc:spChg chg="add mod">
          <ac:chgData name="Secrétaire Général CD67" userId="S::secretaireg@basket67.fr::fbb52294-a422-4587-a5e9-aa0790e924ca" providerId="AD" clId="Web-{E66F9363-CDCC-710B-0C0D-A49C98EC0998}" dt="2024-05-30T13:34:01.581" v="46" actId="1076"/>
          <ac:spMkLst>
            <pc:docMk/>
            <pc:sldMk cId="2254065660" sldId="278"/>
            <ac:spMk id="4" creationId="{9FFEBFA7-9BFA-DDAE-CE07-82145E11916F}"/>
          </ac:spMkLst>
        </pc:spChg>
      </pc:sldChg>
      <pc:sldChg chg="addSp modSp">
        <pc:chgData name="Secrétaire Général CD67" userId="S::secretaireg@basket67.fr::fbb52294-a422-4587-a5e9-aa0790e924ca" providerId="AD" clId="Web-{E66F9363-CDCC-710B-0C0D-A49C98EC0998}" dt="2024-05-30T13:25:13.602" v="28" actId="1076"/>
        <pc:sldMkLst>
          <pc:docMk/>
          <pc:sldMk cId="2051945960" sldId="286"/>
        </pc:sldMkLst>
        <pc:spChg chg="add mod">
          <ac:chgData name="Secrétaire Général CD67" userId="S::secretaireg@basket67.fr::fbb52294-a422-4587-a5e9-aa0790e924ca" providerId="AD" clId="Web-{E66F9363-CDCC-710B-0C0D-A49C98EC0998}" dt="2024-05-30T13:25:13.602" v="28" actId="1076"/>
          <ac:spMkLst>
            <pc:docMk/>
            <pc:sldMk cId="2051945960" sldId="286"/>
            <ac:spMk id="4" creationId="{6B2E306A-03B4-DAA3-1992-D2DD6D1BFC1B}"/>
          </ac:spMkLst>
        </pc:spChg>
      </pc:sldChg>
      <pc:sldChg chg="addSp modSp">
        <pc:chgData name="Secrétaire Général CD67" userId="S::secretaireg@basket67.fr::fbb52294-a422-4587-a5e9-aa0790e924ca" providerId="AD" clId="Web-{E66F9363-CDCC-710B-0C0D-A49C98EC0998}" dt="2024-05-30T13:26:57.620" v="42" actId="20577"/>
        <pc:sldMkLst>
          <pc:docMk/>
          <pc:sldMk cId="107676848" sldId="295"/>
        </pc:sldMkLst>
        <pc:spChg chg="add mod">
          <ac:chgData name="Secrétaire Général CD67" userId="S::secretaireg@basket67.fr::fbb52294-a422-4587-a5e9-aa0790e924ca" providerId="AD" clId="Web-{E66F9363-CDCC-710B-0C0D-A49C98EC0998}" dt="2024-05-30T13:26:57.620" v="42" actId="20577"/>
          <ac:spMkLst>
            <pc:docMk/>
            <pc:sldMk cId="107676848" sldId="295"/>
            <ac:spMk id="5" creationId="{84AB3070-8960-E024-37E6-A0EC243AC92F}"/>
          </ac:spMkLst>
        </pc:spChg>
      </pc:sldChg>
      <pc:sldChg chg="addSp modSp">
        <pc:chgData name="Secrétaire Général CD67" userId="S::secretaireg@basket67.fr::fbb52294-a422-4587-a5e9-aa0790e924ca" providerId="AD" clId="Web-{E66F9363-CDCC-710B-0C0D-A49C98EC0998}" dt="2024-05-30T13:25:32.149" v="34" actId="20577"/>
        <pc:sldMkLst>
          <pc:docMk/>
          <pc:sldMk cId="4189748973" sldId="370"/>
        </pc:sldMkLst>
        <pc:spChg chg="add mod">
          <ac:chgData name="Secrétaire Général CD67" userId="S::secretaireg@basket67.fr::fbb52294-a422-4587-a5e9-aa0790e924ca" providerId="AD" clId="Web-{E66F9363-CDCC-710B-0C0D-A49C98EC0998}" dt="2024-05-30T13:25:32.149" v="34" actId="20577"/>
          <ac:spMkLst>
            <pc:docMk/>
            <pc:sldMk cId="4189748973" sldId="370"/>
            <ac:spMk id="6" creationId="{1C8C1148-1B50-79EA-CFDA-61CD34CF4426}"/>
          </ac:spMkLst>
        </pc:spChg>
      </pc:sldChg>
      <pc:sldChg chg="addSp modSp">
        <pc:chgData name="Secrétaire Général CD67" userId="S::secretaireg@basket67.fr::fbb52294-a422-4587-a5e9-aa0790e924ca" providerId="AD" clId="Web-{E66F9363-CDCC-710B-0C0D-A49C98EC0998}" dt="2024-05-30T13:24:20.539" v="10" actId="1076"/>
        <pc:sldMkLst>
          <pc:docMk/>
          <pc:sldMk cId="2189257032" sldId="376"/>
        </pc:sldMkLst>
        <pc:spChg chg="add mod">
          <ac:chgData name="Secrétaire Général CD67" userId="S::secretaireg@basket67.fr::fbb52294-a422-4587-a5e9-aa0790e924ca" providerId="AD" clId="Web-{E66F9363-CDCC-710B-0C0D-A49C98EC0998}" dt="2024-05-30T13:24:20.539" v="10" actId="1076"/>
          <ac:spMkLst>
            <pc:docMk/>
            <pc:sldMk cId="2189257032" sldId="376"/>
            <ac:spMk id="2" creationId="{B9AD6509-A534-D9A1-A640-20C97EAE0900}"/>
          </ac:spMkLst>
        </pc:spChg>
      </pc:sldChg>
    </pc:docChg>
  </pc:docChgLst>
  <pc:docChgLst>
    <pc:chgData name="Secrétariat CD67" userId="S::secretariat@basket67.fr::1201498d-cb25-45ea-a818-bb0e55566d29" providerId="AD" clId="Web-{72825150-FE7E-47FC-A10E-A5F5DCA87D4E}"/>
    <pc:docChg chg="delSld modSld modSection">
      <pc:chgData name="Secrétariat CD67" userId="S::secretariat@basket67.fr::1201498d-cb25-45ea-a818-bb0e55566d29" providerId="AD" clId="Web-{72825150-FE7E-47FC-A10E-A5F5DCA87D4E}" dt="2024-05-30T13:40:13.833" v="181"/>
      <pc:docMkLst>
        <pc:docMk/>
      </pc:docMkLst>
      <pc:sldChg chg="delSp">
        <pc:chgData name="Secrétariat CD67" userId="S::secretariat@basket67.fr::1201498d-cb25-45ea-a818-bb0e55566d29" providerId="AD" clId="Web-{72825150-FE7E-47FC-A10E-A5F5DCA87D4E}" dt="2024-05-30T13:32:54.071" v="55"/>
        <pc:sldMkLst>
          <pc:docMk/>
          <pc:sldMk cId="3976895556" sldId="277"/>
        </pc:sldMkLst>
        <pc:spChg chg="del">
          <ac:chgData name="Secrétariat CD67" userId="S::secretariat@basket67.fr::1201498d-cb25-45ea-a818-bb0e55566d29" providerId="AD" clId="Web-{72825150-FE7E-47FC-A10E-A5F5DCA87D4E}" dt="2024-05-30T13:32:54.071" v="55"/>
          <ac:spMkLst>
            <pc:docMk/>
            <pc:sldMk cId="3976895556" sldId="277"/>
            <ac:spMk id="6" creationId="{A1A445CC-9A17-4E05-C290-E36A68F53274}"/>
          </ac:spMkLst>
        </pc:spChg>
      </pc:sldChg>
      <pc:sldChg chg="addSp delSp modSp">
        <pc:chgData name="Secrétariat CD67" userId="S::secretariat@basket67.fr::1201498d-cb25-45ea-a818-bb0e55566d29" providerId="AD" clId="Web-{72825150-FE7E-47FC-A10E-A5F5DCA87D4E}" dt="2024-05-30T13:37:50.548" v="132" actId="1076"/>
        <pc:sldMkLst>
          <pc:docMk/>
          <pc:sldMk cId="2254065660" sldId="278"/>
        </pc:sldMkLst>
        <pc:spChg chg="mod">
          <ac:chgData name="Secrétariat CD67" userId="S::secretariat@basket67.fr::1201498d-cb25-45ea-a818-bb0e55566d29" providerId="AD" clId="Web-{72825150-FE7E-47FC-A10E-A5F5DCA87D4E}" dt="2024-05-30T13:34:20.558" v="72" actId="1076"/>
          <ac:spMkLst>
            <pc:docMk/>
            <pc:sldMk cId="2254065660" sldId="278"/>
            <ac:spMk id="3" creationId="{2B0C22FB-383D-48A7-A871-ABCCE0F01C46}"/>
          </ac:spMkLst>
        </pc:spChg>
        <pc:spChg chg="mod">
          <ac:chgData name="Secrétariat CD67" userId="S::secretariat@basket67.fr::1201498d-cb25-45ea-a818-bb0e55566d29" providerId="AD" clId="Web-{72825150-FE7E-47FC-A10E-A5F5DCA87D4E}" dt="2024-05-30T13:36:05.608" v="124" actId="14100"/>
          <ac:spMkLst>
            <pc:docMk/>
            <pc:sldMk cId="2254065660" sldId="278"/>
            <ac:spMk id="4" creationId="{9FFEBFA7-9BFA-DDAE-CE07-82145E11916F}"/>
          </ac:spMkLst>
        </pc:spChg>
        <pc:spChg chg="del">
          <ac:chgData name="Secrétariat CD67" userId="S::secretariat@basket67.fr::1201498d-cb25-45ea-a818-bb0e55566d29" providerId="AD" clId="Web-{72825150-FE7E-47FC-A10E-A5F5DCA87D4E}" dt="2024-05-30T13:33:31.682" v="64"/>
          <ac:spMkLst>
            <pc:docMk/>
            <pc:sldMk cId="2254065660" sldId="278"/>
            <ac:spMk id="6" creationId="{505D2A16-38E5-6B93-0A5D-DEB3AE102B11}"/>
          </ac:spMkLst>
        </pc:spChg>
        <pc:picChg chg="add mod">
          <ac:chgData name="Secrétariat CD67" userId="S::secretariat@basket67.fr::1201498d-cb25-45ea-a818-bb0e55566d29" providerId="AD" clId="Web-{72825150-FE7E-47FC-A10E-A5F5DCA87D4E}" dt="2024-05-30T13:37:50.548" v="132" actId="1076"/>
          <ac:picMkLst>
            <pc:docMk/>
            <pc:sldMk cId="2254065660" sldId="278"/>
            <ac:picMk id="5" creationId="{470B804D-6AA0-2836-AF2A-EE19EBCB2825}"/>
          </ac:picMkLst>
        </pc:picChg>
      </pc:sldChg>
      <pc:sldChg chg="delSp modSp">
        <pc:chgData name="Secrétariat CD67" userId="S::secretariat@basket67.fr::1201498d-cb25-45ea-a818-bb0e55566d29" providerId="AD" clId="Web-{72825150-FE7E-47FC-A10E-A5F5DCA87D4E}" dt="2024-05-30T13:31:28.960" v="38"/>
        <pc:sldMkLst>
          <pc:docMk/>
          <pc:sldMk cId="2051945960" sldId="286"/>
        </pc:sldMkLst>
        <pc:spChg chg="mod">
          <ac:chgData name="Secrétariat CD67" userId="S::secretariat@basket67.fr::1201498d-cb25-45ea-a818-bb0e55566d29" providerId="AD" clId="Web-{72825150-FE7E-47FC-A10E-A5F5DCA87D4E}" dt="2024-05-30T13:31:13.678" v="33" actId="20577"/>
          <ac:spMkLst>
            <pc:docMk/>
            <pc:sldMk cId="2051945960" sldId="286"/>
            <ac:spMk id="2" creationId="{00000000-0000-0000-0000-000000000000}"/>
          </ac:spMkLst>
        </pc:spChg>
        <pc:spChg chg="del">
          <ac:chgData name="Secrétariat CD67" userId="S::secretariat@basket67.fr::1201498d-cb25-45ea-a818-bb0e55566d29" providerId="AD" clId="Web-{72825150-FE7E-47FC-A10E-A5F5DCA87D4E}" dt="2024-05-30T13:31:21.319" v="37"/>
          <ac:spMkLst>
            <pc:docMk/>
            <pc:sldMk cId="2051945960" sldId="286"/>
            <ac:spMk id="4" creationId="{6B2E306A-03B4-DAA3-1992-D2DD6D1BFC1B}"/>
          </ac:spMkLst>
        </pc:spChg>
        <pc:spChg chg="del">
          <ac:chgData name="Secrétariat CD67" userId="S::secretariat@basket67.fr::1201498d-cb25-45ea-a818-bb0e55566d29" providerId="AD" clId="Web-{72825150-FE7E-47FC-A10E-A5F5DCA87D4E}" dt="2024-05-30T13:31:28.960" v="38"/>
          <ac:spMkLst>
            <pc:docMk/>
            <pc:sldMk cId="2051945960" sldId="286"/>
            <ac:spMk id="7" creationId="{7CEAA6F3-374C-1690-2583-223C62F14D64}"/>
          </ac:spMkLst>
        </pc:spChg>
        <pc:spChg chg="mod">
          <ac:chgData name="Secrétariat CD67" userId="S::secretariat@basket67.fr::1201498d-cb25-45ea-a818-bb0e55566d29" providerId="AD" clId="Web-{72825150-FE7E-47FC-A10E-A5F5DCA87D4E}" dt="2024-05-30T13:31:18.303" v="36" actId="20577"/>
          <ac:spMkLst>
            <pc:docMk/>
            <pc:sldMk cId="2051945960" sldId="286"/>
            <ac:spMk id="15" creationId="{00000000-0000-0000-0000-000000000000}"/>
          </ac:spMkLst>
        </pc:spChg>
      </pc:sldChg>
      <pc:sldChg chg="delSp">
        <pc:chgData name="Secrétariat CD67" userId="S::secretariat@basket67.fr::1201498d-cb25-45ea-a818-bb0e55566d29" providerId="AD" clId="Web-{72825150-FE7E-47FC-A10E-A5F5DCA87D4E}" dt="2024-05-30T13:31:32.210" v="39"/>
        <pc:sldMkLst>
          <pc:docMk/>
          <pc:sldMk cId="3378737352" sldId="287"/>
        </pc:sldMkLst>
        <pc:spChg chg="del">
          <ac:chgData name="Secrétariat CD67" userId="S::secretariat@basket67.fr::1201498d-cb25-45ea-a818-bb0e55566d29" providerId="AD" clId="Web-{72825150-FE7E-47FC-A10E-A5F5DCA87D4E}" dt="2024-05-30T13:31:32.210" v="39"/>
          <ac:spMkLst>
            <pc:docMk/>
            <pc:sldMk cId="3378737352" sldId="287"/>
            <ac:spMk id="7" creationId="{808E0C78-23CD-24E7-38D1-0EE33F202124}"/>
          </ac:spMkLst>
        </pc:spChg>
      </pc:sldChg>
      <pc:sldChg chg="delSp modSp">
        <pc:chgData name="Secrétariat CD67" userId="S::secretariat@basket67.fr::1201498d-cb25-45ea-a818-bb0e55566d29" providerId="AD" clId="Web-{72825150-FE7E-47FC-A10E-A5F5DCA87D4E}" dt="2024-05-30T13:32:32.430" v="49"/>
        <pc:sldMkLst>
          <pc:docMk/>
          <pc:sldMk cId="1814325616" sldId="288"/>
        </pc:sldMkLst>
        <pc:spChg chg="del mod">
          <ac:chgData name="Secrétariat CD67" userId="S::secretariat@basket67.fr::1201498d-cb25-45ea-a818-bb0e55566d29" providerId="AD" clId="Web-{72825150-FE7E-47FC-A10E-A5F5DCA87D4E}" dt="2024-05-30T13:32:32.430" v="49"/>
          <ac:spMkLst>
            <pc:docMk/>
            <pc:sldMk cId="1814325616" sldId="288"/>
            <ac:spMk id="6" creationId="{47BB71FA-E0E9-4FF4-073F-639B4B922590}"/>
          </ac:spMkLst>
        </pc:spChg>
      </pc:sldChg>
      <pc:sldChg chg="delSp modSp">
        <pc:chgData name="Secrétariat CD67" userId="S::secretariat@basket67.fr::1201498d-cb25-45ea-a818-bb0e55566d29" providerId="AD" clId="Web-{72825150-FE7E-47FC-A10E-A5F5DCA87D4E}" dt="2024-05-30T13:34:03.933" v="70"/>
        <pc:sldMkLst>
          <pc:docMk/>
          <pc:sldMk cId="4259017196" sldId="294"/>
        </pc:sldMkLst>
        <pc:spChg chg="del mod">
          <ac:chgData name="Secrétariat CD67" userId="S::secretariat@basket67.fr::1201498d-cb25-45ea-a818-bb0e55566d29" providerId="AD" clId="Web-{72825150-FE7E-47FC-A10E-A5F5DCA87D4E}" dt="2024-05-30T13:34:03.933" v="70"/>
          <ac:spMkLst>
            <pc:docMk/>
            <pc:sldMk cId="4259017196" sldId="294"/>
            <ac:spMk id="6" creationId="{D4EABAC1-CD76-5B45-4488-711C7970FF5E}"/>
          </ac:spMkLst>
        </pc:spChg>
      </pc:sldChg>
      <pc:sldChg chg="delSp modSp">
        <pc:chgData name="Secrétariat CD67" userId="S::secretariat@basket67.fr::1201498d-cb25-45ea-a818-bb0e55566d29" providerId="AD" clId="Web-{72825150-FE7E-47FC-A10E-A5F5DCA87D4E}" dt="2024-05-30T13:39:25.597" v="170" actId="20577"/>
        <pc:sldMkLst>
          <pc:docMk/>
          <pc:sldMk cId="107676848" sldId="295"/>
        </pc:sldMkLst>
        <pc:spChg chg="mod">
          <ac:chgData name="Secrétariat CD67" userId="S::secretariat@basket67.fr::1201498d-cb25-45ea-a818-bb0e55566d29" providerId="AD" clId="Web-{72825150-FE7E-47FC-A10E-A5F5DCA87D4E}" dt="2024-05-30T13:39:25.597" v="170" actId="20577"/>
          <ac:spMkLst>
            <pc:docMk/>
            <pc:sldMk cId="107676848" sldId="295"/>
            <ac:spMk id="3" creationId="{2B0C22FB-383D-48A7-A871-ABCCE0F01C46}"/>
          </ac:spMkLst>
        </pc:spChg>
        <pc:spChg chg="del">
          <ac:chgData name="Secrétariat CD67" userId="S::secretariat@basket67.fr::1201498d-cb25-45ea-a818-bb0e55566d29" providerId="AD" clId="Web-{72825150-FE7E-47FC-A10E-A5F5DCA87D4E}" dt="2024-05-30T13:39:02.534" v="142"/>
          <ac:spMkLst>
            <pc:docMk/>
            <pc:sldMk cId="107676848" sldId="295"/>
            <ac:spMk id="5" creationId="{84AB3070-8960-E024-37E6-A0EC243AC92F}"/>
          </ac:spMkLst>
        </pc:spChg>
        <pc:spChg chg="del">
          <ac:chgData name="Secrétariat CD67" userId="S::secretariat@basket67.fr::1201498d-cb25-45ea-a818-bb0e55566d29" providerId="AD" clId="Web-{72825150-FE7E-47FC-A10E-A5F5DCA87D4E}" dt="2024-05-30T13:39:04.096" v="143"/>
          <ac:spMkLst>
            <pc:docMk/>
            <pc:sldMk cId="107676848" sldId="295"/>
            <ac:spMk id="8" creationId="{1CA1D2E7-7221-5126-99C9-77AE468BB160}"/>
          </ac:spMkLst>
        </pc:spChg>
        <pc:picChg chg="del">
          <ac:chgData name="Secrétariat CD67" userId="S::secretariat@basket67.fr::1201498d-cb25-45ea-a818-bb0e55566d29" providerId="AD" clId="Web-{72825150-FE7E-47FC-A10E-A5F5DCA87D4E}" dt="2024-05-30T13:39:00.393" v="141"/>
          <ac:picMkLst>
            <pc:docMk/>
            <pc:sldMk cId="107676848" sldId="295"/>
            <ac:picMk id="6" creationId="{00000000-0000-0000-0000-000000000000}"/>
          </ac:picMkLst>
        </pc:picChg>
        <pc:picChg chg="del">
          <ac:chgData name="Secrétariat CD67" userId="S::secretariat@basket67.fr::1201498d-cb25-45ea-a818-bb0e55566d29" providerId="AD" clId="Web-{72825150-FE7E-47FC-A10E-A5F5DCA87D4E}" dt="2024-05-30T13:38:59.596" v="140"/>
          <ac:picMkLst>
            <pc:docMk/>
            <pc:sldMk cId="107676848" sldId="295"/>
            <ac:picMk id="7" creationId="{00000000-0000-0000-0000-000000000000}"/>
          </ac:picMkLst>
        </pc:picChg>
      </pc:sldChg>
      <pc:sldChg chg="delSp">
        <pc:chgData name="Secrétariat CD67" userId="S::secretariat@basket67.fr::1201498d-cb25-45ea-a818-bb0e55566d29" providerId="AD" clId="Web-{72825150-FE7E-47FC-A10E-A5F5DCA87D4E}" dt="2024-05-30T13:33:56.745" v="68"/>
        <pc:sldMkLst>
          <pc:docMk/>
          <pc:sldMk cId="1298628167" sldId="305"/>
        </pc:sldMkLst>
        <pc:spChg chg="del">
          <ac:chgData name="Secrétariat CD67" userId="S::secretariat@basket67.fr::1201498d-cb25-45ea-a818-bb0e55566d29" providerId="AD" clId="Web-{72825150-FE7E-47FC-A10E-A5F5DCA87D4E}" dt="2024-05-30T13:33:56.745" v="68"/>
          <ac:spMkLst>
            <pc:docMk/>
            <pc:sldMk cId="1298628167" sldId="305"/>
            <ac:spMk id="6" creationId="{B4197BB1-26E0-4E34-25A5-1F7EAF628AC5}"/>
          </ac:spMkLst>
        </pc:spChg>
      </pc:sldChg>
      <pc:sldChg chg="delSp">
        <pc:chgData name="Secrétariat CD67" userId="S::secretariat@basket67.fr::1201498d-cb25-45ea-a818-bb0e55566d29" providerId="AD" clId="Web-{72825150-FE7E-47FC-A10E-A5F5DCA87D4E}" dt="2024-05-30T13:39:40.613" v="173"/>
        <pc:sldMkLst>
          <pc:docMk/>
          <pc:sldMk cId="346191866" sldId="309"/>
        </pc:sldMkLst>
        <pc:spChg chg="del">
          <ac:chgData name="Secrétariat CD67" userId="S::secretariat@basket67.fr::1201498d-cb25-45ea-a818-bb0e55566d29" providerId="AD" clId="Web-{72825150-FE7E-47FC-A10E-A5F5DCA87D4E}" dt="2024-05-30T13:39:40.613" v="173"/>
          <ac:spMkLst>
            <pc:docMk/>
            <pc:sldMk cId="346191866" sldId="309"/>
            <ac:spMk id="6" creationId="{85ED13DA-2E68-A268-3434-03EFD4F7D258}"/>
          </ac:spMkLst>
        </pc:spChg>
      </pc:sldChg>
      <pc:sldChg chg="delSp">
        <pc:chgData name="Secrétariat CD67" userId="S::secretariat@basket67.fr::1201498d-cb25-45ea-a818-bb0e55566d29" providerId="AD" clId="Web-{72825150-FE7E-47FC-A10E-A5F5DCA87D4E}" dt="2024-05-30T13:38:38.283" v="139"/>
        <pc:sldMkLst>
          <pc:docMk/>
          <pc:sldMk cId="3253531601" sldId="322"/>
        </pc:sldMkLst>
        <pc:spChg chg="del">
          <ac:chgData name="Secrétariat CD67" userId="S::secretariat@basket67.fr::1201498d-cb25-45ea-a818-bb0e55566d29" providerId="AD" clId="Web-{72825150-FE7E-47FC-A10E-A5F5DCA87D4E}" dt="2024-05-30T13:38:38.283" v="139"/>
          <ac:spMkLst>
            <pc:docMk/>
            <pc:sldMk cId="3253531601" sldId="322"/>
            <ac:spMk id="7" creationId="{5D0CD3A7-3236-35BC-80FB-F84D621B2108}"/>
          </ac:spMkLst>
        </pc:spChg>
      </pc:sldChg>
      <pc:sldChg chg="delSp">
        <pc:chgData name="Secrétariat CD67" userId="S::secretariat@basket67.fr::1201498d-cb25-45ea-a818-bb0e55566d29" providerId="AD" clId="Web-{72825150-FE7E-47FC-A10E-A5F5DCA87D4E}" dt="2024-05-30T13:32:35.008" v="50"/>
        <pc:sldMkLst>
          <pc:docMk/>
          <pc:sldMk cId="1266165861" sldId="324"/>
        </pc:sldMkLst>
        <pc:spChg chg="del">
          <ac:chgData name="Secrétariat CD67" userId="S::secretariat@basket67.fr::1201498d-cb25-45ea-a818-bb0e55566d29" providerId="AD" clId="Web-{72825150-FE7E-47FC-A10E-A5F5DCA87D4E}" dt="2024-05-30T13:32:35.008" v="50"/>
          <ac:spMkLst>
            <pc:docMk/>
            <pc:sldMk cId="1266165861" sldId="324"/>
            <ac:spMk id="6" creationId="{626C7724-5416-24D9-25F6-CE877CB23584}"/>
          </ac:spMkLst>
        </pc:spChg>
      </pc:sldChg>
      <pc:sldChg chg="delSp">
        <pc:chgData name="Secrétariat CD67" userId="S::secretariat@basket67.fr::1201498d-cb25-45ea-a818-bb0e55566d29" providerId="AD" clId="Web-{72825150-FE7E-47FC-A10E-A5F5DCA87D4E}" dt="2024-05-30T13:32:39.743" v="51"/>
        <pc:sldMkLst>
          <pc:docMk/>
          <pc:sldMk cId="2060093584" sldId="325"/>
        </pc:sldMkLst>
        <pc:spChg chg="del">
          <ac:chgData name="Secrétariat CD67" userId="S::secretariat@basket67.fr::1201498d-cb25-45ea-a818-bb0e55566d29" providerId="AD" clId="Web-{72825150-FE7E-47FC-A10E-A5F5DCA87D4E}" dt="2024-05-30T13:32:39.743" v="51"/>
          <ac:spMkLst>
            <pc:docMk/>
            <pc:sldMk cId="2060093584" sldId="325"/>
            <ac:spMk id="6" creationId="{EB98C0D4-B495-44F8-DD9A-BAFD8D16AD11}"/>
          </ac:spMkLst>
        </pc:spChg>
      </pc:sldChg>
      <pc:sldChg chg="delSp">
        <pc:chgData name="Secrétariat CD67" userId="S::secretariat@basket67.fr::1201498d-cb25-45ea-a818-bb0e55566d29" providerId="AD" clId="Web-{72825150-FE7E-47FC-A10E-A5F5DCA87D4E}" dt="2024-05-30T13:32:43.212" v="52"/>
        <pc:sldMkLst>
          <pc:docMk/>
          <pc:sldMk cId="3796423998" sldId="326"/>
        </pc:sldMkLst>
        <pc:spChg chg="del">
          <ac:chgData name="Secrétariat CD67" userId="S::secretariat@basket67.fr::1201498d-cb25-45ea-a818-bb0e55566d29" providerId="AD" clId="Web-{72825150-FE7E-47FC-A10E-A5F5DCA87D4E}" dt="2024-05-30T13:32:43.212" v="52"/>
          <ac:spMkLst>
            <pc:docMk/>
            <pc:sldMk cId="3796423998" sldId="326"/>
            <ac:spMk id="7" creationId="{A7BA7886-7A85-5829-E67F-2F32C8745B18}"/>
          </ac:spMkLst>
        </pc:spChg>
      </pc:sldChg>
      <pc:sldChg chg="delSp">
        <pc:chgData name="Secrétariat CD67" userId="S::secretariat@basket67.fr::1201498d-cb25-45ea-a818-bb0e55566d29" providerId="AD" clId="Web-{72825150-FE7E-47FC-A10E-A5F5DCA87D4E}" dt="2024-05-30T13:40:13.833" v="181"/>
        <pc:sldMkLst>
          <pc:docMk/>
          <pc:sldMk cId="2122031317" sldId="334"/>
        </pc:sldMkLst>
        <pc:spChg chg="del">
          <ac:chgData name="Secrétariat CD67" userId="S::secretariat@basket67.fr::1201498d-cb25-45ea-a818-bb0e55566d29" providerId="AD" clId="Web-{72825150-FE7E-47FC-A10E-A5F5DCA87D4E}" dt="2024-05-30T13:40:13.833" v="181"/>
          <ac:spMkLst>
            <pc:docMk/>
            <pc:sldMk cId="2122031317" sldId="334"/>
            <ac:spMk id="6" creationId="{19B8755A-D533-21AA-0240-77865F2C2164}"/>
          </ac:spMkLst>
        </pc:spChg>
      </pc:sldChg>
      <pc:sldChg chg="delSp">
        <pc:chgData name="Secrétariat CD67" userId="S::secretariat@basket67.fr::1201498d-cb25-45ea-a818-bb0e55566d29" providerId="AD" clId="Web-{72825150-FE7E-47FC-A10E-A5F5DCA87D4E}" dt="2024-05-30T13:39:45.019" v="174"/>
        <pc:sldMkLst>
          <pc:docMk/>
          <pc:sldMk cId="4163241692" sldId="336"/>
        </pc:sldMkLst>
        <pc:spChg chg="del">
          <ac:chgData name="Secrétariat CD67" userId="S::secretariat@basket67.fr::1201498d-cb25-45ea-a818-bb0e55566d29" providerId="AD" clId="Web-{72825150-FE7E-47FC-A10E-A5F5DCA87D4E}" dt="2024-05-30T13:39:45.019" v="174"/>
          <ac:spMkLst>
            <pc:docMk/>
            <pc:sldMk cId="4163241692" sldId="336"/>
            <ac:spMk id="8" creationId="{0C9C8239-F2F1-1672-4EDF-478EB3FE526D}"/>
          </ac:spMkLst>
        </pc:spChg>
      </pc:sldChg>
      <pc:sldChg chg="delSp">
        <pc:chgData name="Secrétariat CD67" userId="S::secretariat@basket67.fr::1201498d-cb25-45ea-a818-bb0e55566d29" providerId="AD" clId="Web-{72825150-FE7E-47FC-A10E-A5F5DCA87D4E}" dt="2024-05-30T13:33:28.041" v="63"/>
        <pc:sldMkLst>
          <pc:docMk/>
          <pc:sldMk cId="2515763466" sldId="344"/>
        </pc:sldMkLst>
        <pc:spChg chg="del">
          <ac:chgData name="Secrétariat CD67" userId="S::secretariat@basket67.fr::1201498d-cb25-45ea-a818-bb0e55566d29" providerId="AD" clId="Web-{72825150-FE7E-47FC-A10E-A5F5DCA87D4E}" dt="2024-05-30T13:33:28.041" v="63"/>
          <ac:spMkLst>
            <pc:docMk/>
            <pc:sldMk cId="2515763466" sldId="344"/>
            <ac:spMk id="6" creationId="{125874C8-0668-A1B4-4D86-D8DEB3E8E9F3}"/>
          </ac:spMkLst>
        </pc:spChg>
      </pc:sldChg>
      <pc:sldChg chg="delSp">
        <pc:chgData name="Secrétariat CD67" userId="S::secretariat@basket67.fr::1201498d-cb25-45ea-a818-bb0e55566d29" providerId="AD" clId="Web-{72825150-FE7E-47FC-A10E-A5F5DCA87D4E}" dt="2024-05-30T13:32:57.306" v="56"/>
        <pc:sldMkLst>
          <pc:docMk/>
          <pc:sldMk cId="105593378" sldId="345"/>
        </pc:sldMkLst>
        <pc:spChg chg="del">
          <ac:chgData name="Secrétariat CD67" userId="S::secretariat@basket67.fr::1201498d-cb25-45ea-a818-bb0e55566d29" providerId="AD" clId="Web-{72825150-FE7E-47FC-A10E-A5F5DCA87D4E}" dt="2024-05-30T13:32:57.306" v="56"/>
          <ac:spMkLst>
            <pc:docMk/>
            <pc:sldMk cId="105593378" sldId="345"/>
            <ac:spMk id="6" creationId="{CC600203-9A0D-DE77-D034-9F3E2B8FCC7C}"/>
          </ac:spMkLst>
        </pc:spChg>
      </pc:sldChg>
      <pc:sldChg chg="delSp">
        <pc:chgData name="Secrétariat CD67" userId="S::secretariat@basket67.fr::1201498d-cb25-45ea-a818-bb0e55566d29" providerId="AD" clId="Web-{72825150-FE7E-47FC-A10E-A5F5DCA87D4E}" dt="2024-05-30T13:33:11.150" v="58"/>
        <pc:sldMkLst>
          <pc:docMk/>
          <pc:sldMk cId="72201025" sldId="346"/>
        </pc:sldMkLst>
        <pc:spChg chg="del">
          <ac:chgData name="Secrétariat CD67" userId="S::secretariat@basket67.fr::1201498d-cb25-45ea-a818-bb0e55566d29" providerId="AD" clId="Web-{72825150-FE7E-47FC-A10E-A5F5DCA87D4E}" dt="2024-05-30T13:33:11.150" v="58"/>
          <ac:spMkLst>
            <pc:docMk/>
            <pc:sldMk cId="72201025" sldId="346"/>
            <ac:spMk id="7" creationId="{D5885385-A7A9-CD74-DB72-00A2F03FC645}"/>
          </ac:spMkLst>
        </pc:spChg>
      </pc:sldChg>
      <pc:sldChg chg="delSp modSp">
        <pc:chgData name="Secrétariat CD67" userId="S::secretariat@basket67.fr::1201498d-cb25-45ea-a818-bb0e55566d29" providerId="AD" clId="Web-{72825150-FE7E-47FC-A10E-A5F5DCA87D4E}" dt="2024-05-30T13:33:24.682" v="62"/>
        <pc:sldMkLst>
          <pc:docMk/>
          <pc:sldMk cId="653798682" sldId="347"/>
        </pc:sldMkLst>
        <pc:spChg chg="del mod">
          <ac:chgData name="Secrétariat CD67" userId="S::secretariat@basket67.fr::1201498d-cb25-45ea-a818-bb0e55566d29" providerId="AD" clId="Web-{72825150-FE7E-47FC-A10E-A5F5DCA87D4E}" dt="2024-05-30T13:33:24.682" v="62"/>
          <ac:spMkLst>
            <pc:docMk/>
            <pc:sldMk cId="653798682" sldId="347"/>
            <ac:spMk id="9" creationId="{87FA670D-8B46-9D06-4ADF-3A8F628E6517}"/>
          </ac:spMkLst>
        </pc:spChg>
      </pc:sldChg>
      <pc:sldChg chg="delSp">
        <pc:chgData name="Secrétariat CD67" userId="S::secretariat@basket67.fr::1201498d-cb25-45ea-a818-bb0e55566d29" providerId="AD" clId="Web-{72825150-FE7E-47FC-A10E-A5F5DCA87D4E}" dt="2024-05-30T13:33:44.370" v="66"/>
        <pc:sldMkLst>
          <pc:docMk/>
          <pc:sldMk cId="769797748" sldId="352"/>
        </pc:sldMkLst>
        <pc:spChg chg="del">
          <ac:chgData name="Secrétariat CD67" userId="S::secretariat@basket67.fr::1201498d-cb25-45ea-a818-bb0e55566d29" providerId="AD" clId="Web-{72825150-FE7E-47FC-A10E-A5F5DCA87D4E}" dt="2024-05-30T13:33:44.370" v="66"/>
          <ac:spMkLst>
            <pc:docMk/>
            <pc:sldMk cId="769797748" sldId="352"/>
            <ac:spMk id="6" creationId="{48553D4C-3641-0A26-39CA-F4C3CB1EFD9A}"/>
          </ac:spMkLst>
        </pc:spChg>
      </pc:sldChg>
      <pc:sldChg chg="delSp">
        <pc:chgData name="Secrétariat CD67" userId="S::secretariat@basket67.fr::1201498d-cb25-45ea-a818-bb0e55566d29" providerId="AD" clId="Web-{72825150-FE7E-47FC-A10E-A5F5DCA87D4E}" dt="2024-05-30T13:33:47.495" v="67"/>
        <pc:sldMkLst>
          <pc:docMk/>
          <pc:sldMk cId="644872528" sldId="354"/>
        </pc:sldMkLst>
        <pc:spChg chg="del">
          <ac:chgData name="Secrétariat CD67" userId="S::secretariat@basket67.fr::1201498d-cb25-45ea-a818-bb0e55566d29" providerId="AD" clId="Web-{72825150-FE7E-47FC-A10E-A5F5DCA87D4E}" dt="2024-05-30T13:33:47.495" v="67"/>
          <ac:spMkLst>
            <pc:docMk/>
            <pc:sldMk cId="644872528" sldId="354"/>
            <ac:spMk id="6" creationId="{52944E6E-749E-1A17-CED1-D9A3282F4296}"/>
          </ac:spMkLst>
        </pc:spChg>
      </pc:sldChg>
      <pc:sldChg chg="delSp">
        <pc:chgData name="Secrétariat CD67" userId="S::secretariat@basket67.fr::1201498d-cb25-45ea-a818-bb0e55566d29" providerId="AD" clId="Web-{72825150-FE7E-47FC-A10E-A5F5DCA87D4E}" dt="2024-05-30T13:39:37.175" v="172"/>
        <pc:sldMkLst>
          <pc:docMk/>
          <pc:sldMk cId="2550712444" sldId="358"/>
        </pc:sldMkLst>
        <pc:spChg chg="del">
          <ac:chgData name="Secrétariat CD67" userId="S::secretariat@basket67.fr::1201498d-cb25-45ea-a818-bb0e55566d29" providerId="AD" clId="Web-{72825150-FE7E-47FC-A10E-A5F5DCA87D4E}" dt="2024-05-30T13:39:37.175" v="172"/>
          <ac:spMkLst>
            <pc:docMk/>
            <pc:sldMk cId="2550712444" sldId="358"/>
            <ac:spMk id="7" creationId="{B615EBF2-9EF2-6C06-D3C0-1B99A24FE2A6}"/>
          </ac:spMkLst>
        </pc:spChg>
      </pc:sldChg>
      <pc:sldChg chg="delSp">
        <pc:chgData name="Secrétariat CD67" userId="S::secretariat@basket67.fr::1201498d-cb25-45ea-a818-bb0e55566d29" providerId="AD" clId="Web-{72825150-FE7E-47FC-A10E-A5F5DCA87D4E}" dt="2024-05-30T13:39:33.910" v="171"/>
        <pc:sldMkLst>
          <pc:docMk/>
          <pc:sldMk cId="2023526189" sldId="359"/>
        </pc:sldMkLst>
        <pc:spChg chg="del">
          <ac:chgData name="Secrétariat CD67" userId="S::secretariat@basket67.fr::1201498d-cb25-45ea-a818-bb0e55566d29" providerId="AD" clId="Web-{72825150-FE7E-47FC-A10E-A5F5DCA87D4E}" dt="2024-05-30T13:39:33.910" v="171"/>
          <ac:spMkLst>
            <pc:docMk/>
            <pc:sldMk cId="2023526189" sldId="359"/>
            <ac:spMk id="8" creationId="{E48F2EDF-0325-A483-D386-6C6E054BA994}"/>
          </ac:spMkLst>
        </pc:spChg>
      </pc:sldChg>
      <pc:sldChg chg="delSp">
        <pc:chgData name="Secrétariat CD67" userId="S::secretariat@basket67.fr::1201498d-cb25-45ea-a818-bb0e55566d29" providerId="AD" clId="Web-{72825150-FE7E-47FC-A10E-A5F5DCA87D4E}" dt="2024-05-30T13:33:40.588" v="65"/>
        <pc:sldMkLst>
          <pc:docMk/>
          <pc:sldMk cId="3628538171" sldId="363"/>
        </pc:sldMkLst>
        <pc:spChg chg="del">
          <ac:chgData name="Secrétariat CD67" userId="S::secretariat@basket67.fr::1201498d-cb25-45ea-a818-bb0e55566d29" providerId="AD" clId="Web-{72825150-FE7E-47FC-A10E-A5F5DCA87D4E}" dt="2024-05-30T13:33:40.588" v="65"/>
          <ac:spMkLst>
            <pc:docMk/>
            <pc:sldMk cId="3628538171" sldId="363"/>
            <ac:spMk id="6" creationId="{D1195967-5C78-F3D5-360D-47233DEBA6F7}"/>
          </ac:spMkLst>
        </pc:spChg>
      </pc:sldChg>
      <pc:sldChg chg="delSp">
        <pc:chgData name="Secrétariat CD67" userId="S::secretariat@basket67.fr::1201498d-cb25-45ea-a818-bb0e55566d29" providerId="AD" clId="Web-{72825150-FE7E-47FC-A10E-A5F5DCA87D4E}" dt="2024-05-30T13:32:28.227" v="47"/>
        <pc:sldMkLst>
          <pc:docMk/>
          <pc:sldMk cId="3347935947" sldId="366"/>
        </pc:sldMkLst>
        <pc:spChg chg="del">
          <ac:chgData name="Secrétariat CD67" userId="S::secretariat@basket67.fr::1201498d-cb25-45ea-a818-bb0e55566d29" providerId="AD" clId="Web-{72825150-FE7E-47FC-A10E-A5F5DCA87D4E}" dt="2024-05-30T13:32:28.227" v="47"/>
          <ac:spMkLst>
            <pc:docMk/>
            <pc:sldMk cId="3347935947" sldId="366"/>
            <ac:spMk id="7" creationId="{D8AEC66E-BE50-3596-80CB-DFB862FFEA4D}"/>
          </ac:spMkLst>
        </pc:spChg>
      </pc:sldChg>
      <pc:sldChg chg="delSp">
        <pc:chgData name="Secrétariat CD67" userId="S::secretariat@basket67.fr::1201498d-cb25-45ea-a818-bb0e55566d29" providerId="AD" clId="Web-{72825150-FE7E-47FC-A10E-A5F5DCA87D4E}" dt="2024-05-30T13:31:37.851" v="40"/>
        <pc:sldMkLst>
          <pc:docMk/>
          <pc:sldMk cId="3306701070" sldId="369"/>
        </pc:sldMkLst>
        <pc:spChg chg="del">
          <ac:chgData name="Secrétariat CD67" userId="S::secretariat@basket67.fr::1201498d-cb25-45ea-a818-bb0e55566d29" providerId="AD" clId="Web-{72825150-FE7E-47FC-A10E-A5F5DCA87D4E}" dt="2024-05-30T13:31:37.851" v="40"/>
          <ac:spMkLst>
            <pc:docMk/>
            <pc:sldMk cId="3306701070" sldId="369"/>
            <ac:spMk id="7" creationId="{74DC0251-565E-E1B4-41ED-3DA9039BB112}"/>
          </ac:spMkLst>
        </pc:spChg>
      </pc:sldChg>
      <pc:sldChg chg="delSp modSp">
        <pc:chgData name="Secrétariat CD67" userId="S::secretariat@basket67.fr::1201498d-cb25-45ea-a818-bb0e55566d29" providerId="AD" clId="Web-{72825150-FE7E-47FC-A10E-A5F5DCA87D4E}" dt="2024-05-30T13:32:17.992" v="46"/>
        <pc:sldMkLst>
          <pc:docMk/>
          <pc:sldMk cId="4189748973" sldId="370"/>
        </pc:sldMkLst>
        <pc:spChg chg="del">
          <ac:chgData name="Secrétariat CD67" userId="S::secretariat@basket67.fr::1201498d-cb25-45ea-a818-bb0e55566d29" providerId="AD" clId="Web-{72825150-FE7E-47FC-A10E-A5F5DCA87D4E}" dt="2024-05-30T13:32:17.992" v="46"/>
          <ac:spMkLst>
            <pc:docMk/>
            <pc:sldMk cId="4189748973" sldId="370"/>
            <ac:spMk id="6" creationId="{1C8C1148-1B50-79EA-CFDA-61CD34CF4426}"/>
          </ac:spMkLst>
        </pc:spChg>
        <pc:spChg chg="del">
          <ac:chgData name="Secrétariat CD67" userId="S::secretariat@basket67.fr::1201498d-cb25-45ea-a818-bb0e55566d29" providerId="AD" clId="Web-{72825150-FE7E-47FC-A10E-A5F5DCA87D4E}" dt="2024-05-30T13:31:43.351" v="41"/>
          <ac:spMkLst>
            <pc:docMk/>
            <pc:sldMk cId="4189748973" sldId="370"/>
            <ac:spMk id="7" creationId="{B98CC493-AC89-EE1B-6405-C8E168ED88FD}"/>
          </ac:spMkLst>
        </pc:spChg>
        <pc:picChg chg="mod">
          <ac:chgData name="Secrétariat CD67" userId="S::secretariat@basket67.fr::1201498d-cb25-45ea-a818-bb0e55566d29" providerId="AD" clId="Web-{72825150-FE7E-47FC-A10E-A5F5DCA87D4E}" dt="2024-05-30T13:32:15.977" v="45" actId="14100"/>
          <ac:picMkLst>
            <pc:docMk/>
            <pc:sldMk cId="4189748973" sldId="370"/>
            <ac:picMk id="4" creationId="{00000000-0000-0000-0000-000000000000}"/>
          </ac:picMkLst>
        </pc:picChg>
      </pc:sldChg>
      <pc:sldChg chg="delSp">
        <pc:chgData name="Secrétariat CD67" userId="S::secretariat@basket67.fr::1201498d-cb25-45ea-a818-bb0e55566d29" providerId="AD" clId="Web-{72825150-FE7E-47FC-A10E-A5F5DCA87D4E}" dt="2024-05-30T13:32:48.165" v="53"/>
        <pc:sldMkLst>
          <pc:docMk/>
          <pc:sldMk cId="1440590216" sldId="371"/>
        </pc:sldMkLst>
        <pc:spChg chg="del">
          <ac:chgData name="Secrétariat CD67" userId="S::secretariat@basket67.fr::1201498d-cb25-45ea-a818-bb0e55566d29" providerId="AD" clId="Web-{72825150-FE7E-47FC-A10E-A5F5DCA87D4E}" dt="2024-05-30T13:32:48.165" v="53"/>
          <ac:spMkLst>
            <pc:docMk/>
            <pc:sldMk cId="1440590216" sldId="371"/>
            <ac:spMk id="7" creationId="{7359FAEA-D026-06E6-4671-25D0174A5086}"/>
          </ac:spMkLst>
        </pc:spChg>
      </pc:sldChg>
      <pc:sldChg chg="delSp">
        <pc:chgData name="Secrétariat CD67" userId="S::secretariat@basket67.fr::1201498d-cb25-45ea-a818-bb0e55566d29" providerId="AD" clId="Web-{72825150-FE7E-47FC-A10E-A5F5DCA87D4E}" dt="2024-05-30T13:32:51.446" v="54"/>
        <pc:sldMkLst>
          <pc:docMk/>
          <pc:sldMk cId="16528842" sldId="372"/>
        </pc:sldMkLst>
        <pc:spChg chg="del">
          <ac:chgData name="Secrétariat CD67" userId="S::secretariat@basket67.fr::1201498d-cb25-45ea-a818-bb0e55566d29" providerId="AD" clId="Web-{72825150-FE7E-47FC-A10E-A5F5DCA87D4E}" dt="2024-05-30T13:32:51.446" v="54"/>
          <ac:spMkLst>
            <pc:docMk/>
            <pc:sldMk cId="16528842" sldId="372"/>
            <ac:spMk id="7" creationId="{A31A21B0-9ECA-57ED-3B21-206855A2E0F5}"/>
          </ac:spMkLst>
        </pc:spChg>
      </pc:sldChg>
      <pc:sldChg chg="modSp">
        <pc:chgData name="Secrétariat CD67" userId="S::secretariat@basket67.fr::1201498d-cb25-45ea-a818-bb0e55566d29" providerId="AD" clId="Web-{72825150-FE7E-47FC-A10E-A5F5DCA87D4E}" dt="2024-05-30T13:30:48.975" v="27" actId="1076"/>
        <pc:sldMkLst>
          <pc:docMk/>
          <pc:sldMk cId="1035305744" sldId="375"/>
        </pc:sldMkLst>
        <pc:spChg chg="mod">
          <ac:chgData name="Secrétariat CD67" userId="S::secretariat@basket67.fr::1201498d-cb25-45ea-a818-bb0e55566d29" providerId="AD" clId="Web-{72825150-FE7E-47FC-A10E-A5F5DCA87D4E}" dt="2024-05-30T13:30:48.975" v="27" actId="1076"/>
          <ac:spMkLst>
            <pc:docMk/>
            <pc:sldMk cId="1035305744" sldId="375"/>
            <ac:spMk id="15" creationId="{00000000-0000-0000-0000-000000000000}"/>
          </ac:spMkLst>
        </pc:spChg>
      </pc:sldChg>
      <pc:sldChg chg="delSp modSp del">
        <pc:chgData name="Secrétariat CD67" userId="S::secretariat@basket67.fr::1201498d-cb25-45ea-a818-bb0e55566d29" providerId="AD" clId="Web-{72825150-FE7E-47FC-A10E-A5F5DCA87D4E}" dt="2024-05-30T13:30:52.678" v="28"/>
        <pc:sldMkLst>
          <pc:docMk/>
          <pc:sldMk cId="2189257032" sldId="376"/>
        </pc:sldMkLst>
        <pc:spChg chg="del">
          <ac:chgData name="Secrétariat CD67" userId="S::secretariat@basket67.fr::1201498d-cb25-45ea-a818-bb0e55566d29" providerId="AD" clId="Web-{72825150-FE7E-47FC-A10E-A5F5DCA87D4E}" dt="2024-05-30T13:29:57.129" v="2"/>
          <ac:spMkLst>
            <pc:docMk/>
            <pc:sldMk cId="2189257032" sldId="376"/>
            <ac:spMk id="2" creationId="{B9AD6509-A534-D9A1-A640-20C97EAE0900}"/>
          </ac:spMkLst>
        </pc:spChg>
        <pc:spChg chg="del mod">
          <ac:chgData name="Secrétariat CD67" userId="S::secretariat@basket67.fr::1201498d-cb25-45ea-a818-bb0e55566d29" providerId="AD" clId="Web-{72825150-FE7E-47FC-A10E-A5F5DCA87D4E}" dt="2024-05-30T13:30:00.864" v="4"/>
          <ac:spMkLst>
            <pc:docMk/>
            <pc:sldMk cId="2189257032" sldId="376"/>
            <ac:spMk id="6" creationId="{2DED6F7D-B57E-3C18-F9AF-6918BAA147B9}"/>
          </ac:spMkLst>
        </pc:spChg>
        <pc:spChg chg="mod">
          <ac:chgData name="Secrétariat CD67" userId="S::secretariat@basket67.fr::1201498d-cb25-45ea-a818-bb0e55566d29" providerId="AD" clId="Web-{72825150-FE7E-47FC-A10E-A5F5DCA87D4E}" dt="2024-05-30T13:30:34.959" v="21" actId="1076"/>
          <ac:spMkLst>
            <pc:docMk/>
            <pc:sldMk cId="2189257032" sldId="376"/>
            <ac:spMk id="15" creationId="{00000000-0000-0000-0000-000000000000}"/>
          </ac:spMkLst>
        </pc:spChg>
      </pc:sldChg>
      <pc:sldChg chg="delSp">
        <pc:chgData name="Secrétariat CD67" userId="S::secretariat@basket67.fr::1201498d-cb25-45ea-a818-bb0e55566d29" providerId="AD" clId="Web-{72825150-FE7E-47FC-A10E-A5F5DCA87D4E}" dt="2024-05-30T13:31:45.663" v="42"/>
        <pc:sldMkLst>
          <pc:docMk/>
          <pc:sldMk cId="2397902292" sldId="378"/>
        </pc:sldMkLst>
        <pc:spChg chg="del">
          <ac:chgData name="Secrétariat CD67" userId="S::secretariat@basket67.fr::1201498d-cb25-45ea-a818-bb0e55566d29" providerId="AD" clId="Web-{72825150-FE7E-47FC-A10E-A5F5DCA87D4E}" dt="2024-05-30T13:31:45.663" v="42"/>
          <ac:spMkLst>
            <pc:docMk/>
            <pc:sldMk cId="2397902292" sldId="378"/>
            <ac:spMk id="7" creationId="{B98CC493-AC89-EE1B-6405-C8E168ED88FD}"/>
          </ac:spMkLst>
        </pc:spChg>
      </pc:sldChg>
      <pc:sldChg chg="addSp modSp">
        <pc:chgData name="Secrétariat CD67" userId="S::secretariat@basket67.fr::1201498d-cb25-45ea-a818-bb0e55566d29" providerId="AD" clId="Web-{72825150-FE7E-47FC-A10E-A5F5DCA87D4E}" dt="2024-05-30T13:38:32.361" v="138"/>
        <pc:sldMkLst>
          <pc:docMk/>
          <pc:sldMk cId="1350815249" sldId="379"/>
        </pc:sldMkLst>
        <pc:picChg chg="add">
          <ac:chgData name="Secrétariat CD67" userId="S::secretariat@basket67.fr::1201498d-cb25-45ea-a818-bb0e55566d29" providerId="AD" clId="Web-{72825150-FE7E-47FC-A10E-A5F5DCA87D4E}" dt="2024-05-30T13:38:32.361" v="138"/>
          <ac:picMkLst>
            <pc:docMk/>
            <pc:sldMk cId="1350815249" sldId="379"/>
            <ac:picMk id="3" creationId="{992D2D1C-F5B5-B116-B057-1A769C85F4D1}"/>
          </ac:picMkLst>
        </pc:picChg>
        <pc:picChg chg="mod">
          <ac:chgData name="Secrétariat CD67" userId="S::secretariat@basket67.fr::1201498d-cb25-45ea-a818-bb0e55566d29" providerId="AD" clId="Web-{72825150-FE7E-47FC-A10E-A5F5DCA87D4E}" dt="2024-05-30T13:38:13.548" v="133" actId="1076"/>
          <ac:picMkLst>
            <pc:docMk/>
            <pc:sldMk cId="1350815249" sldId="379"/>
            <ac:picMk id="5" creationId="{00000000-0000-0000-0000-000000000000}"/>
          </ac:picMkLst>
        </pc:picChg>
      </pc:sldChg>
      <pc:sldChg chg="addSp modSp">
        <pc:chgData name="Secrétariat CD67" userId="S::secretariat@basket67.fr::1201498d-cb25-45ea-a818-bb0e55566d29" providerId="AD" clId="Web-{72825150-FE7E-47FC-A10E-A5F5DCA87D4E}" dt="2024-05-30T13:38:30.424" v="137"/>
        <pc:sldMkLst>
          <pc:docMk/>
          <pc:sldMk cId="1178184177" sldId="380"/>
        </pc:sldMkLst>
        <pc:picChg chg="add">
          <ac:chgData name="Secrétariat CD67" userId="S::secretariat@basket67.fr::1201498d-cb25-45ea-a818-bb0e55566d29" providerId="AD" clId="Web-{72825150-FE7E-47FC-A10E-A5F5DCA87D4E}" dt="2024-05-30T13:38:30.424" v="137"/>
          <ac:picMkLst>
            <pc:docMk/>
            <pc:sldMk cId="1178184177" sldId="380"/>
            <ac:picMk id="3" creationId="{D436B8E6-D77D-FE97-1261-EB43EC4EACA1}"/>
          </ac:picMkLst>
        </pc:picChg>
        <pc:picChg chg="mod">
          <ac:chgData name="Secrétariat CD67" userId="S::secretariat@basket67.fr::1201498d-cb25-45ea-a818-bb0e55566d29" providerId="AD" clId="Web-{72825150-FE7E-47FC-A10E-A5F5DCA87D4E}" dt="2024-05-30T13:38:15.486" v="134" actId="1076"/>
          <ac:picMkLst>
            <pc:docMk/>
            <pc:sldMk cId="1178184177" sldId="380"/>
            <ac:picMk id="5" creationId="{00000000-0000-0000-0000-000000000000}"/>
          </ac:picMkLst>
        </pc:picChg>
      </pc:sldChg>
      <pc:sldChg chg="addSp modSp">
        <pc:chgData name="Secrétariat CD67" userId="S::secretariat@basket67.fr::1201498d-cb25-45ea-a818-bb0e55566d29" providerId="AD" clId="Web-{72825150-FE7E-47FC-A10E-A5F5DCA87D4E}" dt="2024-05-30T13:38:26.689" v="136"/>
        <pc:sldMkLst>
          <pc:docMk/>
          <pc:sldMk cId="3519252772" sldId="381"/>
        </pc:sldMkLst>
        <pc:picChg chg="add">
          <ac:chgData name="Secrétariat CD67" userId="S::secretariat@basket67.fr::1201498d-cb25-45ea-a818-bb0e55566d29" providerId="AD" clId="Web-{72825150-FE7E-47FC-A10E-A5F5DCA87D4E}" dt="2024-05-30T13:38:26.689" v="136"/>
          <ac:picMkLst>
            <pc:docMk/>
            <pc:sldMk cId="3519252772" sldId="381"/>
            <ac:picMk id="3" creationId="{9A0B2FC3-4F5E-680E-DFDB-BE31531B25B0}"/>
          </ac:picMkLst>
        </pc:picChg>
        <pc:picChg chg="mod">
          <ac:chgData name="Secrétariat CD67" userId="S::secretariat@basket67.fr::1201498d-cb25-45ea-a818-bb0e55566d29" providerId="AD" clId="Web-{72825150-FE7E-47FC-A10E-A5F5DCA87D4E}" dt="2024-05-30T13:38:17.158" v="135" actId="1076"/>
          <ac:picMkLst>
            <pc:docMk/>
            <pc:sldMk cId="3519252772" sldId="381"/>
            <ac:picMk id="5" creationId="{00000000-0000-0000-0000-000000000000}"/>
          </ac:picMkLst>
        </pc:picChg>
      </pc:sldChg>
      <pc:sldChg chg="addSp modSp">
        <pc:chgData name="Secrétariat CD67" userId="S::secretariat@basket67.fr::1201498d-cb25-45ea-a818-bb0e55566d29" providerId="AD" clId="Web-{72825150-FE7E-47FC-A10E-A5F5DCA87D4E}" dt="2024-05-30T13:40:06.082" v="180" actId="1076"/>
        <pc:sldMkLst>
          <pc:docMk/>
          <pc:sldMk cId="1264095969" sldId="382"/>
        </pc:sldMkLst>
        <pc:picChg chg="add">
          <ac:chgData name="Secrétariat CD67" userId="S::secretariat@basket67.fr::1201498d-cb25-45ea-a818-bb0e55566d29" providerId="AD" clId="Web-{72825150-FE7E-47FC-A10E-A5F5DCA87D4E}" dt="2024-05-30T13:39:56.754" v="178"/>
          <ac:picMkLst>
            <pc:docMk/>
            <pc:sldMk cId="1264095969" sldId="382"/>
            <ac:picMk id="3" creationId="{0655E16C-F98F-605F-E2F2-48B073272E53}"/>
          </ac:picMkLst>
        </pc:picChg>
        <pc:picChg chg="mod">
          <ac:chgData name="Secrétariat CD67" userId="S::secretariat@basket67.fr::1201498d-cb25-45ea-a818-bb0e55566d29" providerId="AD" clId="Web-{72825150-FE7E-47FC-A10E-A5F5DCA87D4E}" dt="2024-05-30T13:40:06.082" v="180" actId="1076"/>
          <ac:picMkLst>
            <pc:docMk/>
            <pc:sldMk cId="1264095969" sldId="382"/>
            <ac:picMk id="5" creationId="{00000000-0000-0000-0000-000000000000}"/>
          </ac:picMkLst>
        </pc:picChg>
      </pc:sldChg>
      <pc:sldChg chg="delSp">
        <pc:chgData name="Secrétariat CD67" userId="S::secretariat@basket67.fr::1201498d-cb25-45ea-a818-bb0e55566d29" providerId="AD" clId="Web-{72825150-FE7E-47FC-A10E-A5F5DCA87D4E}" dt="2024-05-30T13:33:07.806" v="57"/>
        <pc:sldMkLst>
          <pc:docMk/>
          <pc:sldMk cId="4203282701" sldId="384"/>
        </pc:sldMkLst>
        <pc:spChg chg="del">
          <ac:chgData name="Secrétariat CD67" userId="S::secretariat@basket67.fr::1201498d-cb25-45ea-a818-bb0e55566d29" providerId="AD" clId="Web-{72825150-FE7E-47FC-A10E-A5F5DCA87D4E}" dt="2024-05-30T13:33:07.806" v="57"/>
          <ac:spMkLst>
            <pc:docMk/>
            <pc:sldMk cId="4203282701" sldId="384"/>
            <ac:spMk id="7" creationId="{8A161018-91B5-F373-BED8-ADB9A79F480F}"/>
          </ac:spMkLst>
        </pc:spChg>
      </pc:sldChg>
      <pc:sldChg chg="delSp modSp">
        <pc:chgData name="Secrétariat CD67" userId="S::secretariat@basket67.fr::1201498d-cb25-45ea-a818-bb0e55566d29" providerId="AD" clId="Web-{72825150-FE7E-47FC-A10E-A5F5DCA87D4E}" dt="2024-05-30T13:33:17.619" v="60"/>
        <pc:sldMkLst>
          <pc:docMk/>
          <pc:sldMk cId="2625904536" sldId="385"/>
        </pc:sldMkLst>
        <pc:spChg chg="del mod">
          <ac:chgData name="Secrétariat CD67" userId="S::secretariat@basket67.fr::1201498d-cb25-45ea-a818-bb0e55566d29" providerId="AD" clId="Web-{72825150-FE7E-47FC-A10E-A5F5DCA87D4E}" dt="2024-05-30T13:33:17.619" v="60"/>
          <ac:spMkLst>
            <pc:docMk/>
            <pc:sldMk cId="2625904536" sldId="385"/>
            <ac:spMk id="6" creationId="{CBE57F45-74CD-540D-FD69-C0FE5F116F9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4" y="0"/>
            <a:ext cx="2945659" cy="496411"/>
          </a:xfrm>
          <a:prstGeom prst="rect">
            <a:avLst/>
          </a:prstGeom>
        </p:spPr>
        <p:txBody>
          <a:bodyPr vert="horz" lIns="91440" tIns="45720" rIns="91440" bIns="45720" rtlCol="0"/>
          <a:lstStyle>
            <a:lvl1pPr algn="r">
              <a:defRPr sz="1200"/>
            </a:lvl1pPr>
          </a:lstStyle>
          <a:p>
            <a:fld id="{52D203C6-1BCE-48A6-9E96-55BC18E7F284}" type="datetimeFigureOut">
              <a:rPr lang="fr-FR" smtClean="0"/>
              <a:t>03/06/2025</a:t>
            </a:fld>
            <a:endParaRPr lang="fr-FR"/>
          </a:p>
        </p:txBody>
      </p:sp>
      <p:sp>
        <p:nvSpPr>
          <p:cNvPr id="4" name="Espace réservé du pied de page 3"/>
          <p:cNvSpPr>
            <a:spLocks noGrp="1"/>
          </p:cNvSpPr>
          <p:nvPr>
            <p:ph type="ftr" sz="quarter" idx="2"/>
          </p:nvPr>
        </p:nvSpPr>
        <p:spPr>
          <a:xfrm>
            <a:off x="1" y="9430091"/>
            <a:ext cx="2945659" cy="496411"/>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4" y="9430091"/>
            <a:ext cx="2945659" cy="496411"/>
          </a:xfrm>
          <a:prstGeom prst="rect">
            <a:avLst/>
          </a:prstGeom>
        </p:spPr>
        <p:txBody>
          <a:bodyPr vert="horz" lIns="91440" tIns="45720" rIns="91440" bIns="45720" rtlCol="0" anchor="b"/>
          <a:lstStyle>
            <a:lvl1pPr algn="r">
              <a:defRPr sz="1200"/>
            </a:lvl1pPr>
          </a:lstStyle>
          <a:p>
            <a:fld id="{AEB58DDA-30C5-479F-BF10-C7C7D73B8C9A}" type="slidenum">
              <a:rPr lang="fr-FR" smtClean="0"/>
              <a:t>‹N°›</a:t>
            </a:fld>
            <a:endParaRPr lang="fr-FR"/>
          </a:p>
        </p:txBody>
      </p:sp>
    </p:spTree>
    <p:extLst>
      <p:ext uri="{BB962C8B-B14F-4D97-AF65-F5344CB8AC3E}">
        <p14:creationId xmlns:p14="http://schemas.microsoft.com/office/powerpoint/2010/main" val="39614093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9688" y="0"/>
            <a:ext cx="2946400" cy="496967"/>
          </a:xfrm>
          <a:prstGeom prst="rect">
            <a:avLst/>
          </a:prstGeom>
        </p:spPr>
        <p:txBody>
          <a:bodyPr vert="horz" lIns="91440" tIns="45720" rIns="91440" bIns="45720" rtlCol="0"/>
          <a:lstStyle>
            <a:lvl1pPr algn="r">
              <a:defRPr sz="1200"/>
            </a:lvl1pPr>
          </a:lstStyle>
          <a:p>
            <a:fld id="{EAAD7FEF-610E-4EF1-8971-39143DAA305E}" type="datetimeFigureOut">
              <a:rPr lang="fr-FR" smtClean="0"/>
              <a:t>03/06/2025</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450" y="4715629"/>
            <a:ext cx="5438775" cy="4467939"/>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9671"/>
            <a:ext cx="2946400" cy="496966"/>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429671"/>
            <a:ext cx="2946400" cy="496966"/>
          </a:xfrm>
          <a:prstGeom prst="rect">
            <a:avLst/>
          </a:prstGeom>
        </p:spPr>
        <p:txBody>
          <a:bodyPr vert="horz" lIns="91440" tIns="45720" rIns="91440" bIns="45720" rtlCol="0" anchor="b"/>
          <a:lstStyle>
            <a:lvl1pPr algn="r">
              <a:defRPr sz="1200"/>
            </a:lvl1pPr>
          </a:lstStyle>
          <a:p>
            <a:fld id="{D2BB8EAE-8799-45A8-B8F8-B8B12B79AF86}" type="slidenum">
              <a:rPr lang="fr-FR" smtClean="0"/>
              <a:t>‹N°›</a:t>
            </a:fld>
            <a:endParaRPr lang="fr-FR"/>
          </a:p>
        </p:txBody>
      </p:sp>
    </p:spTree>
    <p:extLst>
      <p:ext uri="{BB962C8B-B14F-4D97-AF65-F5344CB8AC3E}">
        <p14:creationId xmlns:p14="http://schemas.microsoft.com/office/powerpoint/2010/main" val="3629663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2BB8EAE-8799-45A8-B8F8-B8B12B79AF86}" type="slidenum">
              <a:rPr lang="fr-FR" smtClean="0"/>
              <a:t>1</a:t>
            </a:fld>
            <a:endParaRPr lang="fr-FR"/>
          </a:p>
        </p:txBody>
      </p:sp>
    </p:spTree>
    <p:extLst>
      <p:ext uri="{BB962C8B-B14F-4D97-AF65-F5344CB8AC3E}">
        <p14:creationId xmlns:p14="http://schemas.microsoft.com/office/powerpoint/2010/main" val="2644056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10</a:t>
            </a:fld>
            <a:endParaRPr lang="fr-FR"/>
          </a:p>
        </p:txBody>
      </p:sp>
    </p:spTree>
    <p:extLst>
      <p:ext uri="{BB962C8B-B14F-4D97-AF65-F5344CB8AC3E}">
        <p14:creationId xmlns:p14="http://schemas.microsoft.com/office/powerpoint/2010/main" val="728717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11</a:t>
            </a:fld>
            <a:endParaRPr lang="fr-FR"/>
          </a:p>
        </p:txBody>
      </p:sp>
    </p:spTree>
    <p:extLst>
      <p:ext uri="{BB962C8B-B14F-4D97-AF65-F5344CB8AC3E}">
        <p14:creationId xmlns:p14="http://schemas.microsoft.com/office/powerpoint/2010/main" val="1730264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12</a:t>
            </a:fld>
            <a:endParaRPr lang="fr-FR"/>
          </a:p>
        </p:txBody>
      </p:sp>
    </p:spTree>
    <p:extLst>
      <p:ext uri="{BB962C8B-B14F-4D97-AF65-F5344CB8AC3E}">
        <p14:creationId xmlns:p14="http://schemas.microsoft.com/office/powerpoint/2010/main" val="3746904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13</a:t>
            </a:fld>
            <a:endParaRPr lang="fr-FR"/>
          </a:p>
        </p:txBody>
      </p:sp>
    </p:spTree>
    <p:extLst>
      <p:ext uri="{BB962C8B-B14F-4D97-AF65-F5344CB8AC3E}">
        <p14:creationId xmlns:p14="http://schemas.microsoft.com/office/powerpoint/2010/main" val="557828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14</a:t>
            </a:fld>
            <a:endParaRPr lang="fr-FR"/>
          </a:p>
        </p:txBody>
      </p:sp>
    </p:spTree>
    <p:extLst>
      <p:ext uri="{BB962C8B-B14F-4D97-AF65-F5344CB8AC3E}">
        <p14:creationId xmlns:p14="http://schemas.microsoft.com/office/powerpoint/2010/main" val="1175377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15</a:t>
            </a:fld>
            <a:endParaRPr lang="fr-FR"/>
          </a:p>
        </p:txBody>
      </p:sp>
    </p:spTree>
    <p:extLst>
      <p:ext uri="{BB962C8B-B14F-4D97-AF65-F5344CB8AC3E}">
        <p14:creationId xmlns:p14="http://schemas.microsoft.com/office/powerpoint/2010/main" val="4068075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16</a:t>
            </a:fld>
            <a:endParaRPr lang="fr-FR"/>
          </a:p>
        </p:txBody>
      </p:sp>
    </p:spTree>
    <p:extLst>
      <p:ext uri="{BB962C8B-B14F-4D97-AF65-F5344CB8AC3E}">
        <p14:creationId xmlns:p14="http://schemas.microsoft.com/office/powerpoint/2010/main" val="3578264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17</a:t>
            </a:fld>
            <a:endParaRPr lang="fr-FR"/>
          </a:p>
        </p:txBody>
      </p:sp>
    </p:spTree>
    <p:extLst>
      <p:ext uri="{BB962C8B-B14F-4D97-AF65-F5344CB8AC3E}">
        <p14:creationId xmlns:p14="http://schemas.microsoft.com/office/powerpoint/2010/main" val="2209258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18</a:t>
            </a:fld>
            <a:endParaRPr lang="fr-FR"/>
          </a:p>
        </p:txBody>
      </p:sp>
    </p:spTree>
    <p:extLst>
      <p:ext uri="{BB962C8B-B14F-4D97-AF65-F5344CB8AC3E}">
        <p14:creationId xmlns:p14="http://schemas.microsoft.com/office/powerpoint/2010/main" val="2832810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19</a:t>
            </a:fld>
            <a:endParaRPr lang="fr-FR"/>
          </a:p>
        </p:txBody>
      </p:sp>
    </p:spTree>
    <p:extLst>
      <p:ext uri="{BB962C8B-B14F-4D97-AF65-F5344CB8AC3E}">
        <p14:creationId xmlns:p14="http://schemas.microsoft.com/office/powerpoint/2010/main" val="296264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2</a:t>
            </a:fld>
            <a:endParaRPr lang="fr-FR"/>
          </a:p>
        </p:txBody>
      </p:sp>
    </p:spTree>
    <p:extLst>
      <p:ext uri="{BB962C8B-B14F-4D97-AF65-F5344CB8AC3E}">
        <p14:creationId xmlns:p14="http://schemas.microsoft.com/office/powerpoint/2010/main" val="1900477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20</a:t>
            </a:fld>
            <a:endParaRPr lang="fr-FR"/>
          </a:p>
        </p:txBody>
      </p:sp>
    </p:spTree>
    <p:extLst>
      <p:ext uri="{BB962C8B-B14F-4D97-AF65-F5344CB8AC3E}">
        <p14:creationId xmlns:p14="http://schemas.microsoft.com/office/powerpoint/2010/main" val="3505998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21</a:t>
            </a:fld>
            <a:endParaRPr lang="fr-FR"/>
          </a:p>
        </p:txBody>
      </p:sp>
    </p:spTree>
    <p:extLst>
      <p:ext uri="{BB962C8B-B14F-4D97-AF65-F5344CB8AC3E}">
        <p14:creationId xmlns:p14="http://schemas.microsoft.com/office/powerpoint/2010/main" val="1989034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22</a:t>
            </a:fld>
            <a:endParaRPr lang="fr-FR"/>
          </a:p>
        </p:txBody>
      </p:sp>
    </p:spTree>
    <p:extLst>
      <p:ext uri="{BB962C8B-B14F-4D97-AF65-F5344CB8AC3E}">
        <p14:creationId xmlns:p14="http://schemas.microsoft.com/office/powerpoint/2010/main" val="772031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23</a:t>
            </a:fld>
            <a:endParaRPr lang="fr-FR"/>
          </a:p>
        </p:txBody>
      </p:sp>
    </p:spTree>
    <p:extLst>
      <p:ext uri="{BB962C8B-B14F-4D97-AF65-F5344CB8AC3E}">
        <p14:creationId xmlns:p14="http://schemas.microsoft.com/office/powerpoint/2010/main" val="3677010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24</a:t>
            </a:fld>
            <a:endParaRPr lang="fr-FR"/>
          </a:p>
        </p:txBody>
      </p:sp>
    </p:spTree>
    <p:extLst>
      <p:ext uri="{BB962C8B-B14F-4D97-AF65-F5344CB8AC3E}">
        <p14:creationId xmlns:p14="http://schemas.microsoft.com/office/powerpoint/2010/main" val="1404423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25</a:t>
            </a:fld>
            <a:endParaRPr lang="fr-FR"/>
          </a:p>
        </p:txBody>
      </p:sp>
    </p:spTree>
    <p:extLst>
      <p:ext uri="{BB962C8B-B14F-4D97-AF65-F5344CB8AC3E}">
        <p14:creationId xmlns:p14="http://schemas.microsoft.com/office/powerpoint/2010/main" val="98674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29</a:t>
            </a:fld>
            <a:endParaRPr lang="fr-FR"/>
          </a:p>
        </p:txBody>
      </p:sp>
    </p:spTree>
    <p:extLst>
      <p:ext uri="{BB962C8B-B14F-4D97-AF65-F5344CB8AC3E}">
        <p14:creationId xmlns:p14="http://schemas.microsoft.com/office/powerpoint/2010/main" val="3724847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30</a:t>
            </a:fld>
            <a:endParaRPr lang="fr-FR"/>
          </a:p>
        </p:txBody>
      </p:sp>
    </p:spTree>
    <p:extLst>
      <p:ext uri="{BB962C8B-B14F-4D97-AF65-F5344CB8AC3E}">
        <p14:creationId xmlns:p14="http://schemas.microsoft.com/office/powerpoint/2010/main" val="971017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31</a:t>
            </a:fld>
            <a:endParaRPr lang="fr-FR"/>
          </a:p>
        </p:txBody>
      </p:sp>
    </p:spTree>
    <p:extLst>
      <p:ext uri="{BB962C8B-B14F-4D97-AF65-F5344CB8AC3E}">
        <p14:creationId xmlns:p14="http://schemas.microsoft.com/office/powerpoint/2010/main" val="3589604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32</a:t>
            </a:fld>
            <a:endParaRPr lang="fr-FR"/>
          </a:p>
        </p:txBody>
      </p:sp>
    </p:spTree>
    <p:extLst>
      <p:ext uri="{BB962C8B-B14F-4D97-AF65-F5344CB8AC3E}">
        <p14:creationId xmlns:p14="http://schemas.microsoft.com/office/powerpoint/2010/main" val="171390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3</a:t>
            </a:fld>
            <a:endParaRPr lang="fr-FR"/>
          </a:p>
        </p:txBody>
      </p:sp>
    </p:spTree>
    <p:extLst>
      <p:ext uri="{BB962C8B-B14F-4D97-AF65-F5344CB8AC3E}">
        <p14:creationId xmlns:p14="http://schemas.microsoft.com/office/powerpoint/2010/main" val="3184227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33</a:t>
            </a:fld>
            <a:endParaRPr lang="fr-FR"/>
          </a:p>
        </p:txBody>
      </p:sp>
    </p:spTree>
    <p:extLst>
      <p:ext uri="{BB962C8B-B14F-4D97-AF65-F5344CB8AC3E}">
        <p14:creationId xmlns:p14="http://schemas.microsoft.com/office/powerpoint/2010/main" val="1778367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34</a:t>
            </a:fld>
            <a:endParaRPr lang="fr-FR"/>
          </a:p>
        </p:txBody>
      </p:sp>
    </p:spTree>
    <p:extLst>
      <p:ext uri="{BB962C8B-B14F-4D97-AF65-F5344CB8AC3E}">
        <p14:creationId xmlns:p14="http://schemas.microsoft.com/office/powerpoint/2010/main" val="2635548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35</a:t>
            </a:fld>
            <a:endParaRPr lang="fr-FR"/>
          </a:p>
        </p:txBody>
      </p:sp>
    </p:spTree>
    <p:extLst>
      <p:ext uri="{BB962C8B-B14F-4D97-AF65-F5344CB8AC3E}">
        <p14:creationId xmlns:p14="http://schemas.microsoft.com/office/powerpoint/2010/main" val="2822576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37</a:t>
            </a:fld>
            <a:endParaRPr lang="fr-FR"/>
          </a:p>
        </p:txBody>
      </p:sp>
    </p:spTree>
    <p:extLst>
      <p:ext uri="{BB962C8B-B14F-4D97-AF65-F5344CB8AC3E}">
        <p14:creationId xmlns:p14="http://schemas.microsoft.com/office/powerpoint/2010/main" val="3925618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4</a:t>
            </a:fld>
            <a:endParaRPr lang="fr-FR"/>
          </a:p>
        </p:txBody>
      </p:sp>
    </p:spTree>
    <p:extLst>
      <p:ext uri="{BB962C8B-B14F-4D97-AF65-F5344CB8AC3E}">
        <p14:creationId xmlns:p14="http://schemas.microsoft.com/office/powerpoint/2010/main" val="3164632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5</a:t>
            </a:fld>
            <a:endParaRPr lang="fr-FR"/>
          </a:p>
        </p:txBody>
      </p:sp>
    </p:spTree>
    <p:extLst>
      <p:ext uri="{BB962C8B-B14F-4D97-AF65-F5344CB8AC3E}">
        <p14:creationId xmlns:p14="http://schemas.microsoft.com/office/powerpoint/2010/main" val="1202685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6</a:t>
            </a:fld>
            <a:endParaRPr lang="fr-FR"/>
          </a:p>
        </p:txBody>
      </p:sp>
    </p:spTree>
    <p:extLst>
      <p:ext uri="{BB962C8B-B14F-4D97-AF65-F5344CB8AC3E}">
        <p14:creationId xmlns:p14="http://schemas.microsoft.com/office/powerpoint/2010/main" val="94737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7</a:t>
            </a:fld>
            <a:endParaRPr lang="fr-FR"/>
          </a:p>
        </p:txBody>
      </p:sp>
    </p:spTree>
    <p:extLst>
      <p:ext uri="{BB962C8B-B14F-4D97-AF65-F5344CB8AC3E}">
        <p14:creationId xmlns:p14="http://schemas.microsoft.com/office/powerpoint/2010/main" val="1388524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8</a:t>
            </a:fld>
            <a:endParaRPr lang="fr-FR"/>
          </a:p>
        </p:txBody>
      </p:sp>
    </p:spTree>
    <p:extLst>
      <p:ext uri="{BB962C8B-B14F-4D97-AF65-F5344CB8AC3E}">
        <p14:creationId xmlns:p14="http://schemas.microsoft.com/office/powerpoint/2010/main" val="3108576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2BB8EAE-8799-45A8-B8F8-B8B12B79AF86}" type="slidenum">
              <a:rPr lang="fr-FR" smtClean="0"/>
              <a:t>9</a:t>
            </a:fld>
            <a:endParaRPr lang="fr-FR"/>
          </a:p>
        </p:txBody>
      </p:sp>
    </p:spTree>
    <p:extLst>
      <p:ext uri="{BB962C8B-B14F-4D97-AF65-F5344CB8AC3E}">
        <p14:creationId xmlns:p14="http://schemas.microsoft.com/office/powerpoint/2010/main" val="2412247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78ADE5EB-64EA-43C9-9BD5-767E2D11EDC8}" type="datetime1">
              <a:rPr lang="fr-FR" smtClean="0"/>
              <a:t>03/06/2025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80915CB-9B79-424B-BDC8-939FBDB73283}" type="slidenum">
              <a:rPr lang="fr-FR" smtClean="0"/>
              <a:t>‹N°›</a:t>
            </a:fld>
            <a:endParaRPr lang="fr-FR"/>
          </a:p>
        </p:txBody>
      </p:sp>
    </p:spTree>
    <p:extLst>
      <p:ext uri="{BB962C8B-B14F-4D97-AF65-F5344CB8AC3E}">
        <p14:creationId xmlns:p14="http://schemas.microsoft.com/office/powerpoint/2010/main" val="1957000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962F834-DAF5-4A3F-9990-F3CF05FF796E}" type="datetime1">
              <a:rPr lang="fr-FR" smtClean="0"/>
              <a:t>03/06/2025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80915CB-9B79-424B-BDC8-939FBDB73283}" type="slidenum">
              <a:rPr lang="fr-FR" smtClean="0"/>
              <a:t>‹N°›</a:t>
            </a:fld>
            <a:endParaRPr lang="fr-FR"/>
          </a:p>
        </p:txBody>
      </p:sp>
    </p:spTree>
    <p:extLst>
      <p:ext uri="{BB962C8B-B14F-4D97-AF65-F5344CB8AC3E}">
        <p14:creationId xmlns:p14="http://schemas.microsoft.com/office/powerpoint/2010/main" val="2147581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44A844E-5E14-49CC-BEE0-87758CCC42B5}" type="datetime1">
              <a:rPr lang="fr-FR" smtClean="0"/>
              <a:t>03/06/2025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80915CB-9B79-424B-BDC8-939FBDB73283}" type="slidenum">
              <a:rPr lang="fr-FR" smtClean="0"/>
              <a:t>‹N°›</a:t>
            </a:fld>
            <a:endParaRPr lang="fr-FR"/>
          </a:p>
        </p:txBody>
      </p:sp>
    </p:spTree>
    <p:extLst>
      <p:ext uri="{BB962C8B-B14F-4D97-AF65-F5344CB8AC3E}">
        <p14:creationId xmlns:p14="http://schemas.microsoft.com/office/powerpoint/2010/main" val="2533996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60CD926-F420-488C-9EF5-734799DF8662}" type="datetime1">
              <a:rPr lang="fr-FR" smtClean="0"/>
              <a:t>03/06/2025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80915CB-9B79-424B-BDC8-939FBDB73283}" type="slidenum">
              <a:rPr lang="fr-FR" smtClean="0"/>
              <a:t>‹N°›</a:t>
            </a:fld>
            <a:endParaRPr lang="fr-FR"/>
          </a:p>
        </p:txBody>
      </p:sp>
    </p:spTree>
    <p:extLst>
      <p:ext uri="{BB962C8B-B14F-4D97-AF65-F5344CB8AC3E}">
        <p14:creationId xmlns:p14="http://schemas.microsoft.com/office/powerpoint/2010/main" val="309160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015263DB-4E7C-402A-9046-B32CFF3E5B7E}" type="datetime1">
              <a:rPr lang="fr-FR" smtClean="0"/>
              <a:t>03/06/2025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80915CB-9B79-424B-BDC8-939FBDB73283}" type="slidenum">
              <a:rPr lang="fr-FR" smtClean="0"/>
              <a:t>‹N°›</a:t>
            </a:fld>
            <a:endParaRPr lang="fr-FR"/>
          </a:p>
        </p:txBody>
      </p:sp>
    </p:spTree>
    <p:extLst>
      <p:ext uri="{BB962C8B-B14F-4D97-AF65-F5344CB8AC3E}">
        <p14:creationId xmlns:p14="http://schemas.microsoft.com/office/powerpoint/2010/main" val="1469575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F7825C75-56A1-4B44-8909-649824ABA3A8}" type="datetime1">
              <a:rPr lang="fr-FR" smtClean="0"/>
              <a:t>03/06/2025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80915CB-9B79-424B-BDC8-939FBDB73283}" type="slidenum">
              <a:rPr lang="fr-FR" smtClean="0"/>
              <a:t>‹N°›</a:t>
            </a:fld>
            <a:endParaRPr lang="fr-FR"/>
          </a:p>
        </p:txBody>
      </p:sp>
    </p:spTree>
    <p:extLst>
      <p:ext uri="{BB962C8B-B14F-4D97-AF65-F5344CB8AC3E}">
        <p14:creationId xmlns:p14="http://schemas.microsoft.com/office/powerpoint/2010/main" val="8235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3A22397-3C2C-4550-994E-91DED772D63B}" type="datetime1">
              <a:rPr lang="fr-FR" smtClean="0"/>
              <a:t>03/06/2025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80915CB-9B79-424B-BDC8-939FBDB73283}" type="slidenum">
              <a:rPr lang="fr-FR" smtClean="0"/>
              <a:t>‹N°›</a:t>
            </a:fld>
            <a:endParaRPr lang="fr-FR"/>
          </a:p>
        </p:txBody>
      </p:sp>
    </p:spTree>
    <p:extLst>
      <p:ext uri="{BB962C8B-B14F-4D97-AF65-F5344CB8AC3E}">
        <p14:creationId xmlns:p14="http://schemas.microsoft.com/office/powerpoint/2010/main" val="502141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284BB0F1-9701-43E1-91A6-731D602EF44A}" type="datetime1">
              <a:rPr lang="fr-FR" smtClean="0"/>
              <a:t>03/06/2025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80915CB-9B79-424B-BDC8-939FBDB73283}" type="slidenum">
              <a:rPr lang="fr-FR" smtClean="0"/>
              <a:t>‹N°›</a:t>
            </a:fld>
            <a:endParaRPr lang="fr-FR"/>
          </a:p>
        </p:txBody>
      </p:sp>
    </p:spTree>
    <p:extLst>
      <p:ext uri="{BB962C8B-B14F-4D97-AF65-F5344CB8AC3E}">
        <p14:creationId xmlns:p14="http://schemas.microsoft.com/office/powerpoint/2010/main" val="197761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0E8CC47-99AD-498C-9ED0-5E0FC1E55B63}" type="datetime1">
              <a:rPr lang="fr-FR" smtClean="0"/>
              <a:t>03/06/2025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80915CB-9B79-424B-BDC8-939FBDB73283}" type="slidenum">
              <a:rPr lang="fr-FR" smtClean="0"/>
              <a:t>‹N°›</a:t>
            </a:fld>
            <a:endParaRPr lang="fr-FR"/>
          </a:p>
        </p:txBody>
      </p:sp>
    </p:spTree>
    <p:extLst>
      <p:ext uri="{BB962C8B-B14F-4D97-AF65-F5344CB8AC3E}">
        <p14:creationId xmlns:p14="http://schemas.microsoft.com/office/powerpoint/2010/main" val="1561289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674B289-ACA9-460A-B615-336AC758E9AF}" type="datetime1">
              <a:rPr lang="fr-FR" smtClean="0"/>
              <a:t>03/06/2025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80915CB-9B79-424B-BDC8-939FBDB73283}" type="slidenum">
              <a:rPr lang="fr-FR" smtClean="0"/>
              <a:t>‹N°›</a:t>
            </a:fld>
            <a:endParaRPr lang="fr-FR"/>
          </a:p>
        </p:txBody>
      </p:sp>
    </p:spTree>
    <p:extLst>
      <p:ext uri="{BB962C8B-B14F-4D97-AF65-F5344CB8AC3E}">
        <p14:creationId xmlns:p14="http://schemas.microsoft.com/office/powerpoint/2010/main" val="2360379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54E20BE-DA1C-4F2F-BDC8-F53B261ACA6A}" type="datetime1">
              <a:rPr lang="fr-FR" smtClean="0"/>
              <a:t>03/06/2025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80915CB-9B79-424B-BDC8-939FBDB73283}" type="slidenum">
              <a:rPr lang="fr-FR" smtClean="0"/>
              <a:t>‹N°›</a:t>
            </a:fld>
            <a:endParaRPr lang="fr-FR"/>
          </a:p>
        </p:txBody>
      </p:sp>
    </p:spTree>
    <p:extLst>
      <p:ext uri="{BB962C8B-B14F-4D97-AF65-F5344CB8AC3E}">
        <p14:creationId xmlns:p14="http://schemas.microsoft.com/office/powerpoint/2010/main" val="1218938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0D7849-18DB-4D02-B6B6-AD00AAB9F03D}" type="datetime1">
              <a:rPr lang="fr-FR" smtClean="0"/>
              <a:t>03/06/2025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0915CB-9B79-424B-BDC8-939FBDB73283}" type="slidenum">
              <a:rPr lang="fr-FR" smtClean="0"/>
              <a:t>‹N°›</a:t>
            </a:fld>
            <a:endParaRPr lang="fr-FR"/>
          </a:p>
        </p:txBody>
      </p:sp>
    </p:spTree>
    <p:extLst>
      <p:ext uri="{BB962C8B-B14F-4D97-AF65-F5344CB8AC3E}">
        <p14:creationId xmlns:p14="http://schemas.microsoft.com/office/powerpoint/2010/main" val="3267130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cid:image006.jpg@01D63905.B6EA33B0" TargetMode="External"/><Relationship Id="rId5" Type="http://schemas.openxmlformats.org/officeDocument/2006/relationships/image" Target="../media/image17.jpe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mailto:secretariat@basket67.f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468130">
            <a:off x="1874140" y="139959"/>
            <a:ext cx="6627852" cy="6314109"/>
          </a:xfrm>
          <a:prstGeom prst="rect">
            <a:avLst/>
          </a:prstGeom>
        </p:spPr>
      </p:pic>
      <p:sp>
        <p:nvSpPr>
          <p:cNvPr id="2" name="Titre 1"/>
          <p:cNvSpPr>
            <a:spLocks noGrp="1"/>
          </p:cNvSpPr>
          <p:nvPr>
            <p:ph type="ctrTitle"/>
          </p:nvPr>
        </p:nvSpPr>
        <p:spPr>
          <a:xfrm>
            <a:off x="-392088" y="2822947"/>
            <a:ext cx="7772400" cy="948135"/>
          </a:xfrm>
        </p:spPr>
        <p:txBody>
          <a:bodyPr>
            <a:normAutofit fontScale="90000"/>
          </a:bodyPr>
          <a:lstStyle/>
          <a:p>
            <a:r>
              <a:rPr lang="fr-FR" sz="6700" b="1">
                <a:solidFill>
                  <a:schemeClr val="accent6">
                    <a:lumMod val="50000"/>
                  </a:schemeClr>
                </a:solidFill>
                <a:latin typeface="Gill Sans MT" pitchFamily="34" charset="0"/>
              </a:rPr>
              <a:t>Réunion Référents Licences</a:t>
            </a:r>
            <a:r>
              <a:rPr lang="fr-FR" sz="6000" b="1">
                <a:solidFill>
                  <a:schemeClr val="accent6">
                    <a:lumMod val="50000"/>
                  </a:schemeClr>
                </a:solidFill>
                <a:latin typeface="Gill Sans MT" pitchFamily="34" charset="0"/>
              </a:rPr>
              <a:t/>
            </a:r>
            <a:br>
              <a:rPr lang="fr-FR" sz="6000" b="1">
                <a:solidFill>
                  <a:schemeClr val="accent6">
                    <a:lumMod val="50000"/>
                  </a:schemeClr>
                </a:solidFill>
                <a:latin typeface="Gill Sans MT" pitchFamily="34" charset="0"/>
              </a:rPr>
            </a:br>
            <a:r>
              <a:rPr lang="fr-FR">
                <a:solidFill>
                  <a:schemeClr val="accent6">
                    <a:lumMod val="50000"/>
                  </a:schemeClr>
                </a:solidFill>
                <a:latin typeface="Gill Sans MT" pitchFamily="34" charset="0"/>
              </a:rPr>
              <a:t/>
            </a:r>
            <a:br>
              <a:rPr lang="fr-FR">
                <a:solidFill>
                  <a:schemeClr val="accent6">
                    <a:lumMod val="50000"/>
                  </a:schemeClr>
                </a:solidFill>
                <a:latin typeface="Gill Sans MT" pitchFamily="34" charset="0"/>
              </a:rPr>
            </a:br>
            <a:endParaRPr lang="fr-FR">
              <a:solidFill>
                <a:schemeClr val="accent6">
                  <a:lumMod val="50000"/>
                </a:schemeClr>
              </a:solidFill>
              <a:latin typeface="Gill Sans MT" pitchFamily="34" charset="0"/>
            </a:endParaRPr>
          </a:p>
        </p:txBody>
      </p:sp>
      <p:pic>
        <p:nvPicPr>
          <p:cNvPr id="8" name="Image 7" descr="C:\Users\Philippe\Documents\Clients\CD67\Logos\BlocMarque1.jpg"/>
          <p:cNvPicPr/>
          <p:nvPr/>
        </p:nvPicPr>
        <p:blipFill>
          <a:blip r:embed="rId4" cstate="print"/>
          <a:srcRect/>
          <a:stretch>
            <a:fillRect/>
          </a:stretch>
        </p:blipFill>
        <p:spPr bwMode="auto">
          <a:xfrm>
            <a:off x="7380312" y="5478191"/>
            <a:ext cx="1619250" cy="1322070"/>
          </a:xfrm>
          <a:prstGeom prst="rect">
            <a:avLst/>
          </a:prstGeom>
          <a:noFill/>
          <a:ln w="9525">
            <a:noFill/>
            <a:miter lim="800000"/>
            <a:headEnd/>
            <a:tailEnd/>
          </a:ln>
        </p:spPr>
      </p:pic>
      <p:sp>
        <p:nvSpPr>
          <p:cNvPr id="9" name="Sous-titre 2"/>
          <p:cNvSpPr>
            <a:spLocks noGrp="1"/>
          </p:cNvSpPr>
          <p:nvPr>
            <p:ph type="subTitle" idx="1"/>
          </p:nvPr>
        </p:nvSpPr>
        <p:spPr>
          <a:xfrm>
            <a:off x="685800" y="5795154"/>
            <a:ext cx="6858000" cy="722312"/>
          </a:xfrm>
        </p:spPr>
        <p:txBody>
          <a:bodyPr>
            <a:normAutofit fontScale="55000" lnSpcReduction="20000"/>
          </a:bodyPr>
          <a:lstStyle/>
          <a:p>
            <a:pPr algn="l"/>
            <a:r>
              <a:rPr lang="fr-FR" sz="2500" b="1" dirty="0">
                <a:solidFill>
                  <a:schemeClr val="tx1">
                    <a:lumMod val="65000"/>
                    <a:lumOff val="35000"/>
                  </a:schemeClr>
                </a:solidFill>
                <a:latin typeface="Arial Narrow" panose="020B0606020202030204" pitchFamily="34" charset="0"/>
              </a:rPr>
              <a:t>Commission Qualification </a:t>
            </a:r>
          </a:p>
          <a:p>
            <a:pPr algn="l"/>
            <a:r>
              <a:rPr lang="fr-FR" sz="2500" b="1" dirty="0">
                <a:solidFill>
                  <a:schemeClr val="tx1">
                    <a:lumMod val="65000"/>
                    <a:lumOff val="35000"/>
                  </a:schemeClr>
                </a:solidFill>
                <a:latin typeface="Arial Narrow" panose="020B0606020202030204" pitchFamily="34" charset="0"/>
              </a:rPr>
              <a:t>Licences – Saison </a:t>
            </a:r>
            <a:r>
              <a:rPr lang="fr-FR" sz="2500" b="1" dirty="0" smtClean="0">
                <a:solidFill>
                  <a:schemeClr val="tx1">
                    <a:lumMod val="65000"/>
                    <a:lumOff val="35000"/>
                  </a:schemeClr>
                </a:solidFill>
                <a:latin typeface="Arial Narrow" panose="020B0606020202030204" pitchFamily="34" charset="0"/>
              </a:rPr>
              <a:t>2024/2025</a:t>
            </a:r>
            <a:endParaRPr lang="fr-FR" sz="2500" b="1" dirty="0">
              <a:solidFill>
                <a:schemeClr val="tx1">
                  <a:lumMod val="65000"/>
                  <a:lumOff val="35000"/>
                </a:schemeClr>
              </a:solidFill>
              <a:latin typeface="Arial Narrow" panose="020B0606020202030204" pitchFamily="34" charset="0"/>
            </a:endParaRPr>
          </a:p>
          <a:p>
            <a:pPr algn="l"/>
            <a:r>
              <a:rPr lang="fr-FR" sz="2500" b="1" dirty="0" smtClean="0">
                <a:solidFill>
                  <a:schemeClr val="tx1">
                    <a:lumMod val="65000"/>
                    <a:lumOff val="35000"/>
                  </a:schemeClr>
                </a:solidFill>
                <a:latin typeface="Arial Narrow" panose="020B0606020202030204" pitchFamily="34" charset="0"/>
              </a:rPr>
              <a:t>Juin 2025</a:t>
            </a:r>
            <a:endParaRPr lang="fr-FR" sz="2500" b="1" dirty="0">
              <a:solidFill>
                <a:schemeClr val="tx1">
                  <a:lumMod val="65000"/>
                  <a:lumOff val="35000"/>
                </a:schemeClr>
              </a:solidFill>
              <a:latin typeface="Arial Narrow" panose="020B0606020202030204" pitchFamily="34" charset="0"/>
            </a:endParaRPr>
          </a:p>
          <a:p>
            <a:pPr algn="l"/>
            <a:endParaRPr lang="fr-FR" sz="2400" b="1" dirty="0">
              <a:solidFill>
                <a:schemeClr val="tx1">
                  <a:lumMod val="65000"/>
                  <a:lumOff val="35000"/>
                </a:schemeClr>
              </a:solidFill>
              <a:latin typeface="Arial Narrow" panose="020B0606020202030204" pitchFamily="34" charset="0"/>
            </a:endParaRPr>
          </a:p>
        </p:txBody>
      </p:sp>
      <p:pic>
        <p:nvPicPr>
          <p:cNvPr id="12" name="Image 11">
            <a:extLst>
              <a:ext uri="{FF2B5EF4-FFF2-40B4-BE49-F238E27FC236}">
                <a16:creationId xmlns="" xmlns:a16="http://schemas.microsoft.com/office/drawing/2014/main" id="{C26463F6-DD72-4745-B7A6-02718DABB054}"/>
              </a:ext>
            </a:extLst>
          </p:cNvPr>
          <p:cNvPicPr>
            <a:picLocks noChangeAspect="1"/>
          </p:cNvPicPr>
          <p:nvPr/>
        </p:nvPicPr>
        <p:blipFill rotWithShape="1">
          <a:blip r:embed="rId5">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Tree>
    <p:extLst>
      <p:ext uri="{BB962C8B-B14F-4D97-AF65-F5344CB8AC3E}">
        <p14:creationId xmlns:p14="http://schemas.microsoft.com/office/powerpoint/2010/main" val="3312156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41164" cy="593725"/>
          </a:xfrm>
        </p:spPr>
        <p:txBody>
          <a:bodyPr anchor="t">
            <a:normAutofit fontScale="90000"/>
          </a:bodyPr>
          <a:lstStyle/>
          <a:p>
            <a:pPr algn="l"/>
            <a:r>
              <a:rPr lang="fr-FR" sz="3000" b="1">
                <a:solidFill>
                  <a:srgbClr val="663300"/>
                </a:solidFill>
                <a:latin typeface="Gill Sans MT" panose="020B0502020104020203" pitchFamily="34" charset="0"/>
              </a:rPr>
              <a:t>Renouvellement d’affiliation</a:t>
            </a:r>
            <a:br>
              <a:rPr lang="fr-FR" sz="3000" b="1">
                <a:solidFill>
                  <a:srgbClr val="663300"/>
                </a:solidFill>
                <a:latin typeface="Gill Sans MT" panose="020B0502020104020203" pitchFamily="34" charset="0"/>
              </a:rPr>
            </a:b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3" name="Espace réservé du contenu 2">
            <a:extLst>
              <a:ext uri="{FF2B5EF4-FFF2-40B4-BE49-F238E27FC236}">
                <a16:creationId xmlns="" xmlns:a16="http://schemas.microsoft.com/office/drawing/2014/main" id="{E76CE38A-8BFB-448A-A285-9E7B5F25C31D}"/>
              </a:ext>
            </a:extLst>
          </p:cNvPr>
          <p:cNvSpPr>
            <a:spLocks noGrp="1"/>
          </p:cNvSpPr>
          <p:nvPr>
            <p:ph idx="1"/>
          </p:nvPr>
        </p:nvSpPr>
        <p:spPr>
          <a:xfrm>
            <a:off x="276346" y="1052736"/>
            <a:ext cx="6491064" cy="5530626"/>
          </a:xfrm>
        </p:spPr>
        <p:txBody>
          <a:bodyPr vert="horz" lIns="91440" tIns="45720" rIns="91440" bIns="45720" rtlCol="0" anchor="t">
            <a:normAutofit/>
          </a:bodyPr>
          <a:lstStyle/>
          <a:p>
            <a:pPr algn="just"/>
            <a:r>
              <a:rPr lang="fr-FR" sz="2000">
                <a:solidFill>
                  <a:schemeClr val="accent6">
                    <a:lumMod val="75000"/>
                  </a:schemeClr>
                </a:solidFill>
                <a:latin typeface="Gill Sans MT"/>
              </a:rPr>
              <a:t>Omnisports</a:t>
            </a:r>
            <a:r>
              <a:rPr lang="fr-FR" sz="2000">
                <a:latin typeface="Gill Sans MT"/>
              </a:rPr>
              <a:t> : Le/La Président de l’omnisport doit impérativement être licencié auprès de la FFBB. C’est en effet le club omnisports qui porte la responsabilité juridique si les différentes sections, notamment Basket, n’ont pas d’autonomie.</a:t>
            </a:r>
          </a:p>
          <a:p>
            <a:pPr algn="just"/>
            <a:endParaRPr lang="fr-FR" sz="1000">
              <a:latin typeface="Gill Sans MT" panose="020B0502020104020203" pitchFamily="34" charset="0"/>
            </a:endParaRPr>
          </a:p>
          <a:p>
            <a:pPr algn="just"/>
            <a:r>
              <a:rPr lang="fr-FR" sz="2000">
                <a:latin typeface="Gill Sans MT"/>
              </a:rPr>
              <a:t>Mode de règlement : Virement bancaire ou chèque à l’ordre du Comité.</a:t>
            </a:r>
          </a:p>
          <a:p>
            <a:pPr algn="just"/>
            <a:endParaRPr lang="fr-FR" sz="1000">
              <a:latin typeface="Gill Sans MT" panose="020B0502020104020203" pitchFamily="34" charset="0"/>
            </a:endParaRPr>
          </a:p>
          <a:p>
            <a:pPr algn="just"/>
            <a:endParaRPr lang="fr-FR" sz="1000">
              <a:latin typeface="Gill Sans MT" panose="020B0502020104020203" pitchFamily="34" charset="0"/>
            </a:endParaRPr>
          </a:p>
          <a:p>
            <a:pPr algn="just"/>
            <a:r>
              <a:rPr lang="fr-FR" sz="2000">
                <a:latin typeface="Gill Sans MT"/>
              </a:rPr>
              <a:t>Changements en cours de saison : CD uniquement</a:t>
            </a:r>
          </a:p>
          <a:p>
            <a:pPr marL="0" indent="0" algn="just">
              <a:buNone/>
            </a:pPr>
            <a:endParaRPr lang="fr-FR" sz="2000">
              <a:latin typeface="Gill Sans MT"/>
            </a:endParaRPr>
          </a:p>
          <a:p>
            <a:pPr algn="just"/>
            <a:r>
              <a:rPr lang="fr-FR" sz="2000">
                <a:latin typeface="Gill Sans MT"/>
              </a:rPr>
              <a:t>Transmettre les documents juridiques (AG + registre des associations pour chaque changement)</a:t>
            </a:r>
          </a:p>
        </p:txBody>
      </p:sp>
      <p:sp>
        <p:nvSpPr>
          <p:cNvPr id="11" name="ZoneTexte 10"/>
          <p:cNvSpPr txBox="1"/>
          <p:nvPr/>
        </p:nvSpPr>
        <p:spPr>
          <a:xfrm>
            <a:off x="7297918" y="160505"/>
            <a:ext cx="1800200" cy="1200329"/>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endParaRPr lang="fr-FR" sz="1200" b="1">
              <a:solidFill>
                <a:srgbClr val="C00000"/>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2060093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41164" cy="593725"/>
          </a:xfrm>
        </p:spPr>
        <p:txBody>
          <a:bodyPr anchor="t">
            <a:normAutofit fontScale="90000"/>
          </a:bodyPr>
          <a:lstStyle/>
          <a:p>
            <a:pPr algn="l"/>
            <a:r>
              <a:rPr lang="fr-FR" sz="3000" b="1">
                <a:solidFill>
                  <a:srgbClr val="663300"/>
                </a:solidFill>
                <a:latin typeface="Gill Sans MT" panose="020B0502020104020203" pitchFamily="34" charset="0"/>
              </a:rPr>
              <a:t>Renouvellement d’affiliation</a:t>
            </a: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3" name="Espace réservé du contenu 2">
            <a:extLst>
              <a:ext uri="{FF2B5EF4-FFF2-40B4-BE49-F238E27FC236}">
                <a16:creationId xmlns="" xmlns:a16="http://schemas.microsoft.com/office/drawing/2014/main" id="{E76CE38A-8BFB-448A-A285-9E7B5F25C31D}"/>
              </a:ext>
            </a:extLst>
          </p:cNvPr>
          <p:cNvSpPr>
            <a:spLocks noGrp="1"/>
          </p:cNvSpPr>
          <p:nvPr>
            <p:ph idx="1"/>
          </p:nvPr>
        </p:nvSpPr>
        <p:spPr>
          <a:xfrm>
            <a:off x="276346" y="1484784"/>
            <a:ext cx="6491064" cy="5098578"/>
          </a:xfrm>
        </p:spPr>
        <p:txBody>
          <a:bodyPr>
            <a:normAutofit/>
          </a:bodyPr>
          <a:lstStyle/>
          <a:p>
            <a:pPr algn="just"/>
            <a:endParaRPr lang="fr-FR" sz="2000">
              <a:latin typeface="Gill Sans MT" panose="020B0502020104020203" pitchFamily="34" charset="0"/>
            </a:endParaRPr>
          </a:p>
          <a:p>
            <a:pPr algn="just"/>
            <a:endParaRPr lang="fr-FR" sz="2000">
              <a:latin typeface="Gill Sans MT" panose="020B0502020104020203" pitchFamily="34" charset="0"/>
            </a:endParaRPr>
          </a:p>
          <a:p>
            <a:pPr algn="just"/>
            <a:endParaRPr lang="fr-FR" sz="2000">
              <a:latin typeface="Gill Sans MT" panose="020B0502020104020203" pitchFamily="34" charset="0"/>
            </a:endParaRPr>
          </a:p>
        </p:txBody>
      </p:sp>
      <p:sp>
        <p:nvSpPr>
          <p:cNvPr id="11" name="ZoneTexte 10"/>
          <p:cNvSpPr txBox="1"/>
          <p:nvPr/>
        </p:nvSpPr>
        <p:spPr>
          <a:xfrm>
            <a:off x="7297918" y="160505"/>
            <a:ext cx="1800200" cy="1200329"/>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endParaRPr lang="fr-FR" sz="1200" b="1">
              <a:solidFill>
                <a:srgbClr val="C00000"/>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855" y="1139977"/>
            <a:ext cx="8141785" cy="4233239"/>
          </a:xfrm>
          <a:prstGeom prst="rect">
            <a:avLst/>
          </a:prstGeom>
        </p:spPr>
      </p:pic>
    </p:spTree>
    <p:extLst>
      <p:ext uri="{BB962C8B-B14F-4D97-AF65-F5344CB8AC3E}">
        <p14:creationId xmlns:p14="http://schemas.microsoft.com/office/powerpoint/2010/main" val="3796423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41164" cy="593725"/>
          </a:xfrm>
        </p:spPr>
        <p:txBody>
          <a:bodyPr anchor="t">
            <a:normAutofit fontScale="90000"/>
          </a:bodyPr>
          <a:lstStyle/>
          <a:p>
            <a:pPr algn="l"/>
            <a:r>
              <a:rPr lang="fr-FR" sz="3000" b="1">
                <a:solidFill>
                  <a:srgbClr val="663300"/>
                </a:solidFill>
                <a:latin typeface="Gill Sans MT" panose="020B0502020104020203" pitchFamily="34" charset="0"/>
              </a:rPr>
              <a:t>Renouvellement d’affiliation</a:t>
            </a:r>
            <a:br>
              <a:rPr lang="fr-FR" sz="3000" b="1">
                <a:solidFill>
                  <a:srgbClr val="663300"/>
                </a:solidFill>
                <a:latin typeface="Gill Sans MT" panose="020B0502020104020203" pitchFamily="34" charset="0"/>
              </a:rPr>
            </a:b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3" name="Espace réservé du contenu 2">
            <a:extLst>
              <a:ext uri="{FF2B5EF4-FFF2-40B4-BE49-F238E27FC236}">
                <a16:creationId xmlns="" xmlns:a16="http://schemas.microsoft.com/office/drawing/2014/main" id="{E76CE38A-8BFB-448A-A285-9E7B5F25C31D}"/>
              </a:ext>
            </a:extLst>
          </p:cNvPr>
          <p:cNvSpPr>
            <a:spLocks noGrp="1"/>
          </p:cNvSpPr>
          <p:nvPr>
            <p:ph idx="1"/>
          </p:nvPr>
        </p:nvSpPr>
        <p:spPr>
          <a:xfrm>
            <a:off x="276346" y="1484784"/>
            <a:ext cx="6491064" cy="5098578"/>
          </a:xfrm>
        </p:spPr>
        <p:txBody>
          <a:bodyPr>
            <a:normAutofit/>
          </a:bodyPr>
          <a:lstStyle/>
          <a:p>
            <a:pPr algn="just"/>
            <a:endParaRPr lang="fr-FR" sz="2000">
              <a:latin typeface="Gill Sans MT" panose="020B0502020104020203" pitchFamily="34" charset="0"/>
            </a:endParaRPr>
          </a:p>
          <a:p>
            <a:pPr algn="just"/>
            <a:endParaRPr lang="fr-FR" sz="2000">
              <a:latin typeface="Gill Sans MT" panose="020B0502020104020203" pitchFamily="34" charset="0"/>
            </a:endParaRPr>
          </a:p>
          <a:p>
            <a:pPr algn="just"/>
            <a:endParaRPr lang="fr-FR" sz="2000">
              <a:latin typeface="Gill Sans MT" panose="020B0502020104020203" pitchFamily="34" charset="0"/>
            </a:endParaRPr>
          </a:p>
        </p:txBody>
      </p:sp>
      <p:sp>
        <p:nvSpPr>
          <p:cNvPr id="11" name="ZoneTexte 10"/>
          <p:cNvSpPr txBox="1"/>
          <p:nvPr/>
        </p:nvSpPr>
        <p:spPr>
          <a:xfrm>
            <a:off x="7297918" y="160505"/>
            <a:ext cx="1800200" cy="1200329"/>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endParaRPr lang="fr-FR" sz="1200" b="1">
              <a:solidFill>
                <a:srgbClr val="C00000"/>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908720"/>
            <a:ext cx="7812360" cy="4436508"/>
          </a:xfrm>
          <a:prstGeom prst="rect">
            <a:avLst/>
          </a:prstGeom>
        </p:spPr>
      </p:pic>
    </p:spTree>
    <p:extLst>
      <p:ext uri="{BB962C8B-B14F-4D97-AF65-F5344CB8AC3E}">
        <p14:creationId xmlns:p14="http://schemas.microsoft.com/office/powerpoint/2010/main" val="1440590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41164" cy="593725"/>
          </a:xfrm>
        </p:spPr>
        <p:txBody>
          <a:bodyPr anchor="t">
            <a:normAutofit/>
          </a:bodyPr>
          <a:lstStyle/>
          <a:p>
            <a:pPr algn="l"/>
            <a:r>
              <a:rPr lang="fr-FR" sz="3000" b="1">
                <a:solidFill>
                  <a:srgbClr val="663300"/>
                </a:solidFill>
                <a:latin typeface="Gill Sans MT" panose="020B0502020104020203" pitchFamily="34" charset="0"/>
              </a:rPr>
              <a:t>Renouvellement d’affiliation</a:t>
            </a:r>
            <a:endParaRPr lang="fr-FR" sz="3000" b="1">
              <a:solidFill>
                <a:schemeClr val="tx1">
                  <a:lumMod val="75000"/>
                  <a:lumOff val="25000"/>
                </a:schemeClr>
              </a:solidFill>
              <a:latin typeface="Arial Narrow" panose="020B0606020202030204" pitchFamily="34" charset="0"/>
            </a:endParaRPr>
          </a:p>
        </p:txBody>
      </p:sp>
      <p:sp>
        <p:nvSpPr>
          <p:cNvPr id="3" name="Espace réservé du contenu 2">
            <a:extLst>
              <a:ext uri="{FF2B5EF4-FFF2-40B4-BE49-F238E27FC236}">
                <a16:creationId xmlns="" xmlns:a16="http://schemas.microsoft.com/office/drawing/2014/main" id="{E76CE38A-8BFB-448A-A285-9E7B5F25C31D}"/>
              </a:ext>
            </a:extLst>
          </p:cNvPr>
          <p:cNvSpPr>
            <a:spLocks noGrp="1"/>
          </p:cNvSpPr>
          <p:nvPr>
            <p:ph idx="1"/>
          </p:nvPr>
        </p:nvSpPr>
        <p:spPr>
          <a:xfrm>
            <a:off x="276346" y="1484784"/>
            <a:ext cx="6491064" cy="5098578"/>
          </a:xfrm>
        </p:spPr>
        <p:txBody>
          <a:bodyPr>
            <a:normAutofit/>
          </a:bodyPr>
          <a:lstStyle/>
          <a:p>
            <a:pPr algn="just"/>
            <a:endParaRPr lang="fr-FR" sz="2000">
              <a:latin typeface="Gill Sans MT" panose="020B0502020104020203" pitchFamily="34" charset="0"/>
            </a:endParaRPr>
          </a:p>
          <a:p>
            <a:pPr algn="just"/>
            <a:endParaRPr lang="fr-FR" sz="2000">
              <a:latin typeface="Gill Sans MT" panose="020B0502020104020203" pitchFamily="34" charset="0"/>
            </a:endParaRPr>
          </a:p>
          <a:p>
            <a:pPr algn="just"/>
            <a:endParaRPr lang="fr-FR" sz="2000">
              <a:latin typeface="Gill Sans MT" panose="020B0502020104020203" pitchFamily="34" charset="0"/>
            </a:endParaRPr>
          </a:p>
        </p:txBody>
      </p:sp>
      <p:sp>
        <p:nvSpPr>
          <p:cNvPr id="11" name="ZoneTexte 10"/>
          <p:cNvSpPr txBox="1"/>
          <p:nvPr/>
        </p:nvSpPr>
        <p:spPr>
          <a:xfrm>
            <a:off x="7297918" y="160505"/>
            <a:ext cx="1800200" cy="1200329"/>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endParaRPr lang="fr-FR" sz="1200" b="1">
              <a:solidFill>
                <a:srgbClr val="C00000"/>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346" y="1268760"/>
            <a:ext cx="8207896" cy="3724493"/>
          </a:xfrm>
          <a:prstGeom prst="rect">
            <a:avLst/>
          </a:prstGeom>
        </p:spPr>
      </p:pic>
    </p:spTree>
    <p:extLst>
      <p:ext uri="{BB962C8B-B14F-4D97-AF65-F5344CB8AC3E}">
        <p14:creationId xmlns:p14="http://schemas.microsoft.com/office/powerpoint/2010/main" val="16528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87046" cy="1143000"/>
          </a:xfrm>
        </p:spPr>
        <p:txBody>
          <a:bodyPr anchor="t">
            <a:normAutofit fontScale="90000"/>
          </a:bodyPr>
          <a:lstStyle/>
          <a:p>
            <a:pPr algn="l"/>
            <a:r>
              <a:rPr lang="fr-FR" sz="3000" b="1">
                <a:solidFill>
                  <a:srgbClr val="663300"/>
                </a:solidFill>
                <a:latin typeface="Gill Sans MT" panose="020B0502020104020203" pitchFamily="34" charset="0"/>
              </a:rPr>
              <a:t>Création Renouvellement Mutation : les procédures de pré-inscription</a:t>
            </a:r>
            <a:br>
              <a:rPr lang="fr-FR" sz="3000" b="1">
                <a:solidFill>
                  <a:srgbClr val="663300"/>
                </a:solidFill>
                <a:latin typeface="Gill Sans MT" panose="020B0502020104020203" pitchFamily="34" charset="0"/>
              </a:rPr>
            </a:b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3" name="Espace réservé du contenu 2">
            <a:extLst>
              <a:ext uri="{FF2B5EF4-FFF2-40B4-BE49-F238E27FC236}">
                <a16:creationId xmlns="" xmlns:a16="http://schemas.microsoft.com/office/drawing/2014/main" id="{2B0C22FB-383D-48A7-A871-ABCCE0F01C46}"/>
              </a:ext>
            </a:extLst>
          </p:cNvPr>
          <p:cNvSpPr>
            <a:spLocks noGrp="1"/>
          </p:cNvSpPr>
          <p:nvPr>
            <p:ph idx="1"/>
          </p:nvPr>
        </p:nvSpPr>
        <p:spPr>
          <a:xfrm>
            <a:off x="411318" y="1268760"/>
            <a:ext cx="6487046" cy="5314602"/>
          </a:xfrm>
        </p:spPr>
        <p:txBody>
          <a:bodyPr>
            <a:normAutofit/>
          </a:bodyPr>
          <a:lstStyle/>
          <a:p>
            <a:pPr algn="just"/>
            <a:r>
              <a:rPr lang="fr-FR" sz="2000">
                <a:solidFill>
                  <a:schemeClr val="accent6">
                    <a:lumMod val="75000"/>
                  </a:schemeClr>
                </a:solidFill>
                <a:latin typeface="Gill Sans MT" panose="020B0502020104020203" pitchFamily="34" charset="0"/>
              </a:rPr>
              <a:t>Le principe </a:t>
            </a:r>
            <a:r>
              <a:rPr lang="fr-FR" sz="2000">
                <a:latin typeface="Gill Sans MT" panose="020B0502020104020203" pitchFamily="34" charset="0"/>
              </a:rPr>
              <a:t>: dématérialisation des licences :</a:t>
            </a:r>
          </a:p>
          <a:p>
            <a:pPr marL="0" indent="0" algn="just">
              <a:buNone/>
            </a:pPr>
            <a:r>
              <a:rPr lang="fr-FR" sz="1800">
                <a:latin typeface="Gill Sans MT" panose="020B0502020104020203" pitchFamily="34" charset="0"/>
              </a:rPr>
              <a:t>Le licencié saisi les informations, c’est la </a:t>
            </a:r>
            <a:r>
              <a:rPr lang="fr-FR" sz="1800" b="1">
                <a:latin typeface="Gill Sans MT" panose="020B0502020104020203" pitchFamily="34" charset="0"/>
              </a:rPr>
              <a:t>pré-inscription</a:t>
            </a:r>
            <a:r>
              <a:rPr lang="fr-FR" sz="1800">
                <a:latin typeface="Gill Sans MT" panose="020B0502020104020203" pitchFamily="34" charset="0"/>
              </a:rPr>
              <a:t> (renouvellement, création et mutation)</a:t>
            </a:r>
          </a:p>
          <a:p>
            <a:pPr marL="0" indent="0" algn="just">
              <a:buNone/>
            </a:pPr>
            <a:r>
              <a:rPr lang="fr-FR" sz="1800">
                <a:latin typeface="Gill Sans MT" panose="020B0502020104020203" pitchFamily="34" charset="0"/>
              </a:rPr>
              <a:t>Les clubs contrôlent</a:t>
            </a:r>
          </a:p>
          <a:p>
            <a:pPr marL="0" indent="0" algn="just">
              <a:buNone/>
            </a:pPr>
            <a:r>
              <a:rPr lang="fr-FR" sz="1800">
                <a:latin typeface="Gill Sans MT" panose="020B0502020104020203" pitchFamily="34" charset="0"/>
              </a:rPr>
              <a:t>Les organes fédéraux (Comités) vérifient et valident</a:t>
            </a:r>
          </a:p>
          <a:p>
            <a:pPr marL="0" indent="0" algn="just">
              <a:buNone/>
            </a:pPr>
            <a:endParaRPr lang="fr-FR" sz="1300">
              <a:latin typeface="Gill Sans MT" panose="020B0502020104020203" pitchFamily="34" charset="0"/>
            </a:endParaRPr>
          </a:p>
          <a:p>
            <a:pPr algn="just"/>
            <a:r>
              <a:rPr lang="fr-FR" sz="2000">
                <a:solidFill>
                  <a:schemeClr val="accent6">
                    <a:lumMod val="75000"/>
                  </a:schemeClr>
                </a:solidFill>
                <a:latin typeface="Gill Sans MT" panose="020B0502020104020203" pitchFamily="34" charset="0"/>
              </a:rPr>
              <a:t>2 outils </a:t>
            </a:r>
            <a:r>
              <a:rPr lang="fr-FR" sz="2000">
                <a:latin typeface="Gill Sans MT" panose="020B0502020104020203" pitchFamily="34" charset="0"/>
              </a:rPr>
              <a:t>: </a:t>
            </a:r>
          </a:p>
          <a:p>
            <a:pPr marL="0" indent="0" algn="just">
              <a:buNone/>
            </a:pPr>
            <a:r>
              <a:rPr lang="fr-FR" sz="1800" b="1">
                <a:latin typeface="Gill Sans MT" panose="020B0502020104020203" pitchFamily="34" charset="0"/>
              </a:rPr>
              <a:t>FBI</a:t>
            </a:r>
            <a:r>
              <a:rPr lang="fr-FR" sz="1800">
                <a:latin typeface="Gill Sans MT" panose="020B0502020104020203" pitchFamily="34" charset="0"/>
              </a:rPr>
              <a:t> pour les clubs et les Comités et </a:t>
            </a:r>
            <a:r>
              <a:rPr lang="fr-FR" sz="1800" b="1">
                <a:latin typeface="Gill Sans MT" panose="020B0502020104020203" pitchFamily="34" charset="0"/>
              </a:rPr>
              <a:t>e-licence</a:t>
            </a:r>
            <a:r>
              <a:rPr lang="fr-FR" sz="1800">
                <a:latin typeface="Gill Sans MT" panose="020B0502020104020203" pitchFamily="34" charset="0"/>
              </a:rPr>
              <a:t> pour les licenciés</a:t>
            </a:r>
          </a:p>
          <a:p>
            <a:pPr marL="0" indent="0" algn="just">
              <a:buNone/>
            </a:pPr>
            <a:r>
              <a:rPr lang="fr-FR" sz="1300">
                <a:latin typeface="Gill Sans MT" panose="020B0502020104020203" pitchFamily="34" charset="0"/>
              </a:rPr>
              <a:t>(les licenciés n’ont pas accès à FBI – e-licence est une plateforme WEB, elle n’est pas à télécharger)</a:t>
            </a:r>
          </a:p>
          <a:p>
            <a:pPr marL="0" indent="0" algn="just">
              <a:buNone/>
            </a:pPr>
            <a:endParaRPr lang="fr-FR" sz="1200">
              <a:latin typeface="Gill Sans MT" panose="020B0502020104020203" pitchFamily="34" charset="0"/>
            </a:endParaRPr>
          </a:p>
          <a:p>
            <a:endParaRPr lang="fr-FR" sz="2000">
              <a:latin typeface="Gill Sans MT" panose="020B0502020104020203" pitchFamily="34" charset="0"/>
            </a:endParaRPr>
          </a:p>
          <a:p>
            <a:endParaRPr lang="fr-FR" sz="2000">
              <a:latin typeface="Gill Sans MT" panose="020B0502020104020203" pitchFamily="34" charset="0"/>
            </a:endParaRPr>
          </a:p>
        </p:txBody>
      </p:sp>
      <p:sp>
        <p:nvSpPr>
          <p:cNvPr id="11" name="ZoneTexte 10"/>
          <p:cNvSpPr txBox="1"/>
          <p:nvPr/>
        </p:nvSpPr>
        <p:spPr>
          <a:xfrm>
            <a:off x="7297918" y="188640"/>
            <a:ext cx="1800200" cy="1200329"/>
          </a:xfrm>
          <a:prstGeom prst="rect">
            <a:avLst/>
          </a:prstGeom>
          <a:noFill/>
        </p:spPr>
        <p:txBody>
          <a:bodyPr wrap="square" rtlCol="0">
            <a:spAutoFit/>
          </a:bodyPr>
          <a:lstStyle/>
          <a:p>
            <a:pPr>
              <a:lnSpc>
                <a:spcPct val="150000"/>
              </a:lnSpc>
            </a:pPr>
            <a:endParaRPr lang="fr-FR" sz="1200" b="1">
              <a:solidFill>
                <a:schemeClr val="tx1">
                  <a:lumMod val="65000"/>
                  <a:lumOff val="35000"/>
                </a:schemeClr>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3976895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ctrTitle"/>
          </p:nvPr>
        </p:nvSpPr>
        <p:spPr>
          <a:xfrm>
            <a:off x="468353" y="332656"/>
            <a:ext cx="5639844" cy="585587"/>
          </a:xfrm>
        </p:spPr>
        <p:txBody>
          <a:bodyPr anchor="t">
            <a:normAutofit fontScale="90000"/>
          </a:bodyPr>
          <a:lstStyle/>
          <a:p>
            <a:pPr algn="l"/>
            <a:r>
              <a:rPr lang="fr-FR" sz="3000" b="1">
                <a:solidFill>
                  <a:srgbClr val="663300"/>
                </a:solidFill>
                <a:latin typeface="Gill Sans MT" panose="020B0502020104020203" pitchFamily="34" charset="0"/>
              </a:rPr>
              <a:t/>
            </a:r>
            <a:br>
              <a:rPr lang="fr-FR" sz="3000" b="1">
                <a:solidFill>
                  <a:srgbClr val="663300"/>
                </a:solidFill>
                <a:latin typeface="Gill Sans MT" panose="020B0502020104020203" pitchFamily="34" charset="0"/>
              </a:rPr>
            </a:b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11" name="ZoneTexte 10"/>
          <p:cNvSpPr txBox="1"/>
          <p:nvPr/>
        </p:nvSpPr>
        <p:spPr>
          <a:xfrm>
            <a:off x="7297918" y="188640"/>
            <a:ext cx="1800200" cy="923330"/>
          </a:xfrm>
          <a:prstGeom prst="rect">
            <a:avLst/>
          </a:prstGeom>
          <a:noFill/>
        </p:spPr>
        <p:txBody>
          <a:bodyPr wrap="square" rtlCol="0">
            <a:spAutoFit/>
          </a:bodyPr>
          <a:lstStyle/>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pic>
        <p:nvPicPr>
          <p:cNvPr id="5" name="Image 4" descr="Une image contenant capture d’écran&#10;&#10;Description générée automatiquement">
            <a:extLst>
              <a:ext uri="{FF2B5EF4-FFF2-40B4-BE49-F238E27FC236}">
                <a16:creationId xmlns="" xmlns:a16="http://schemas.microsoft.com/office/drawing/2014/main" id="{D092CCF5-C369-4E0E-B0C6-B8A53DDF5B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862" y="1052736"/>
            <a:ext cx="6954220" cy="5220429"/>
          </a:xfrm>
          <a:prstGeom prst="rect">
            <a:avLst/>
          </a:prstGeom>
        </p:spPr>
      </p:pic>
    </p:spTree>
    <p:extLst>
      <p:ext uri="{BB962C8B-B14F-4D97-AF65-F5344CB8AC3E}">
        <p14:creationId xmlns:p14="http://schemas.microsoft.com/office/powerpoint/2010/main" val="105593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5">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ctrTitle"/>
          </p:nvPr>
        </p:nvSpPr>
        <p:spPr>
          <a:xfrm>
            <a:off x="468353" y="332656"/>
            <a:ext cx="5639844" cy="585587"/>
          </a:xfrm>
        </p:spPr>
        <p:txBody>
          <a:bodyPr anchor="t">
            <a:normAutofit fontScale="90000"/>
          </a:bodyPr>
          <a:lstStyle/>
          <a:p>
            <a:pPr algn="l"/>
            <a:r>
              <a:rPr lang="fr-FR" sz="3000" b="1">
                <a:solidFill>
                  <a:srgbClr val="663300"/>
                </a:solidFill>
                <a:latin typeface="Gill Sans MT" panose="020B0502020104020203" pitchFamily="34" charset="0"/>
              </a:rPr>
              <a:t/>
            </a:r>
            <a:br>
              <a:rPr lang="fr-FR" sz="3000" b="1">
                <a:solidFill>
                  <a:srgbClr val="663300"/>
                </a:solidFill>
                <a:latin typeface="Gill Sans MT" panose="020B0502020104020203" pitchFamily="34" charset="0"/>
              </a:rPr>
            </a:b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11" name="ZoneTexte 10"/>
          <p:cNvSpPr txBox="1"/>
          <p:nvPr/>
        </p:nvSpPr>
        <p:spPr>
          <a:xfrm>
            <a:off x="7297918" y="188640"/>
            <a:ext cx="1800200" cy="923330"/>
          </a:xfrm>
          <a:prstGeom prst="rect">
            <a:avLst/>
          </a:prstGeom>
          <a:noFill/>
        </p:spPr>
        <p:txBody>
          <a:bodyPr wrap="square" rtlCol="0">
            <a:spAutoFit/>
          </a:bodyPr>
          <a:lstStyle/>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sp>
        <p:nvSpPr>
          <p:cNvPr id="15" name="ZoneTexte 14"/>
          <p:cNvSpPr txBox="1"/>
          <p:nvPr/>
        </p:nvSpPr>
        <p:spPr>
          <a:xfrm>
            <a:off x="475989" y="1073647"/>
            <a:ext cx="6211518" cy="338554"/>
          </a:xfrm>
          <a:prstGeom prst="rect">
            <a:avLst/>
          </a:prstGeom>
          <a:noFill/>
        </p:spPr>
        <p:txBody>
          <a:bodyPr wrap="square" rtlCol="0">
            <a:spAutoFit/>
          </a:bodyPr>
          <a:lstStyle/>
          <a:p>
            <a:pPr marL="742950" lvl="1" indent="-285750" algn="just">
              <a:spcBef>
                <a:spcPts val="600"/>
              </a:spcBef>
              <a:spcAft>
                <a:spcPts val="600"/>
              </a:spcAft>
              <a:buClr>
                <a:schemeClr val="accent2">
                  <a:lumMod val="50000"/>
                </a:schemeClr>
              </a:buClr>
              <a:buFont typeface="Arial" panose="020B0604020202020204" pitchFamily="34" charset="0"/>
              <a:buChar char="•"/>
            </a:pPr>
            <a:r>
              <a:rPr lang="fr-FR" sz="1600">
                <a:latin typeface="Gill Sans MT" panose="020B0502020104020203" pitchFamily="34" charset="0"/>
              </a:rPr>
              <a:t>Vidéo création </a:t>
            </a:r>
          </a:p>
        </p:txBody>
      </p:sp>
      <p:pic>
        <p:nvPicPr>
          <p:cNvPr id="3" name="857D84D3">
            <a:hlinkClick r:id="" action="ppaction://media"/>
            <a:extLst>
              <a:ext uri="{FF2B5EF4-FFF2-40B4-BE49-F238E27FC236}">
                <a16:creationId xmlns="" xmlns:a16="http://schemas.microsoft.com/office/drawing/2014/main" id="{E2166E05-6874-48E4-B597-DAF87C6C659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7988" y="1700808"/>
            <a:ext cx="6712173" cy="3775598"/>
          </a:xfrm>
          <a:prstGeom prst="rect">
            <a:avLst/>
          </a:prstGeom>
        </p:spPr>
      </p:pic>
    </p:spTree>
    <p:extLst>
      <p:ext uri="{BB962C8B-B14F-4D97-AF65-F5344CB8AC3E}">
        <p14:creationId xmlns:p14="http://schemas.microsoft.com/office/powerpoint/2010/main" val="420328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5">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ctrTitle"/>
          </p:nvPr>
        </p:nvSpPr>
        <p:spPr>
          <a:xfrm>
            <a:off x="468353" y="332656"/>
            <a:ext cx="5639844" cy="585587"/>
          </a:xfrm>
        </p:spPr>
        <p:txBody>
          <a:bodyPr anchor="t">
            <a:normAutofit fontScale="90000"/>
          </a:bodyPr>
          <a:lstStyle/>
          <a:p>
            <a:pPr algn="l"/>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11" name="ZoneTexte 10"/>
          <p:cNvSpPr txBox="1"/>
          <p:nvPr/>
        </p:nvSpPr>
        <p:spPr>
          <a:xfrm>
            <a:off x="7297918" y="188640"/>
            <a:ext cx="1800200" cy="923330"/>
          </a:xfrm>
          <a:prstGeom prst="rect">
            <a:avLst/>
          </a:prstGeom>
          <a:noFill/>
        </p:spPr>
        <p:txBody>
          <a:bodyPr wrap="square" rtlCol="0">
            <a:spAutoFit/>
          </a:bodyPr>
          <a:lstStyle/>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sp>
        <p:nvSpPr>
          <p:cNvPr id="15" name="ZoneTexte 14"/>
          <p:cNvSpPr txBox="1"/>
          <p:nvPr/>
        </p:nvSpPr>
        <p:spPr>
          <a:xfrm>
            <a:off x="475989" y="1073647"/>
            <a:ext cx="6211518" cy="338554"/>
          </a:xfrm>
          <a:prstGeom prst="rect">
            <a:avLst/>
          </a:prstGeom>
          <a:noFill/>
        </p:spPr>
        <p:txBody>
          <a:bodyPr wrap="square" rtlCol="0">
            <a:spAutoFit/>
          </a:bodyPr>
          <a:lstStyle/>
          <a:p>
            <a:pPr marL="742950" lvl="1" indent="-285750" algn="just">
              <a:spcBef>
                <a:spcPts val="600"/>
              </a:spcBef>
              <a:spcAft>
                <a:spcPts val="600"/>
              </a:spcAft>
              <a:buClr>
                <a:schemeClr val="accent2">
                  <a:lumMod val="50000"/>
                </a:schemeClr>
              </a:buClr>
              <a:buFont typeface="Arial" panose="020B0604020202020204" pitchFamily="34" charset="0"/>
              <a:buChar char="•"/>
            </a:pPr>
            <a:r>
              <a:rPr lang="fr-FR" sz="1600">
                <a:latin typeface="Gill Sans MT" panose="020B0502020104020203" pitchFamily="34" charset="0"/>
              </a:rPr>
              <a:t>Vidéo renouvellement licence</a:t>
            </a:r>
            <a:endParaRPr lang="fr-FR" sz="1400">
              <a:latin typeface="Gill Sans MT" panose="020B0502020104020203" pitchFamily="34" charset="0"/>
            </a:endParaRPr>
          </a:p>
        </p:txBody>
      </p:sp>
      <p:pic>
        <p:nvPicPr>
          <p:cNvPr id="5" name="20-04-27 Vidéo E-Licence Renouvellement v2">
            <a:hlinkClick r:id="" action="ppaction://media"/>
            <a:extLst>
              <a:ext uri="{FF2B5EF4-FFF2-40B4-BE49-F238E27FC236}">
                <a16:creationId xmlns="" xmlns:a16="http://schemas.microsoft.com/office/drawing/2014/main" id="{01C842BE-C88E-47E9-BE9D-FB4E0EDB6A7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8353" y="1599613"/>
            <a:ext cx="6352133" cy="3573075"/>
          </a:xfrm>
          <a:prstGeom prst="rect">
            <a:avLst/>
          </a:prstGeom>
        </p:spPr>
      </p:pic>
    </p:spTree>
    <p:extLst>
      <p:ext uri="{BB962C8B-B14F-4D97-AF65-F5344CB8AC3E}">
        <p14:creationId xmlns:p14="http://schemas.microsoft.com/office/powerpoint/2010/main" val="7220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7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5">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11" name="ZoneTexte 10"/>
          <p:cNvSpPr txBox="1"/>
          <p:nvPr/>
        </p:nvSpPr>
        <p:spPr>
          <a:xfrm>
            <a:off x="7297918" y="188640"/>
            <a:ext cx="1800200" cy="923330"/>
          </a:xfrm>
          <a:prstGeom prst="rect">
            <a:avLst/>
          </a:prstGeom>
          <a:noFill/>
        </p:spPr>
        <p:txBody>
          <a:bodyPr wrap="square" rtlCol="0">
            <a:spAutoFit/>
          </a:bodyPr>
          <a:lstStyle/>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sp>
        <p:nvSpPr>
          <p:cNvPr id="15" name="ZoneTexte 14"/>
          <p:cNvSpPr txBox="1"/>
          <p:nvPr/>
        </p:nvSpPr>
        <p:spPr>
          <a:xfrm>
            <a:off x="475989" y="1073647"/>
            <a:ext cx="6211518" cy="338554"/>
          </a:xfrm>
          <a:prstGeom prst="rect">
            <a:avLst/>
          </a:prstGeom>
          <a:noFill/>
        </p:spPr>
        <p:txBody>
          <a:bodyPr wrap="square" rtlCol="0">
            <a:spAutoFit/>
          </a:bodyPr>
          <a:lstStyle/>
          <a:p>
            <a:pPr marL="742950" lvl="1" indent="-285750" algn="just">
              <a:spcBef>
                <a:spcPts val="600"/>
              </a:spcBef>
              <a:spcAft>
                <a:spcPts val="600"/>
              </a:spcAft>
              <a:buClr>
                <a:schemeClr val="accent2">
                  <a:lumMod val="50000"/>
                </a:schemeClr>
              </a:buClr>
              <a:buFont typeface="Arial" panose="020B0604020202020204" pitchFamily="34" charset="0"/>
              <a:buChar char="•"/>
            </a:pPr>
            <a:r>
              <a:rPr lang="fr-FR" sz="1600">
                <a:latin typeface="Gill Sans MT" panose="020B0502020104020203" pitchFamily="34" charset="0"/>
              </a:rPr>
              <a:t>Vidéo mutation</a:t>
            </a:r>
          </a:p>
        </p:txBody>
      </p:sp>
      <p:pic>
        <p:nvPicPr>
          <p:cNvPr id="3" name="C4146A1D">
            <a:hlinkClick r:id="" action="ppaction://media"/>
            <a:extLst>
              <a:ext uri="{FF2B5EF4-FFF2-40B4-BE49-F238E27FC236}">
                <a16:creationId xmlns="" xmlns:a16="http://schemas.microsoft.com/office/drawing/2014/main" id="{E7D01113-6CF3-4BC3-B09F-26F1D751B76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9111" y="1700808"/>
            <a:ext cx="6424141" cy="3613579"/>
          </a:xfrm>
          <a:prstGeom prst="rect">
            <a:avLst/>
          </a:prstGeom>
        </p:spPr>
      </p:pic>
    </p:spTree>
    <p:extLst>
      <p:ext uri="{BB962C8B-B14F-4D97-AF65-F5344CB8AC3E}">
        <p14:creationId xmlns:p14="http://schemas.microsoft.com/office/powerpoint/2010/main" val="262590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ctrTitle"/>
          </p:nvPr>
        </p:nvSpPr>
        <p:spPr>
          <a:xfrm>
            <a:off x="468353" y="332656"/>
            <a:ext cx="5639844" cy="585587"/>
          </a:xfrm>
        </p:spPr>
        <p:txBody>
          <a:bodyPr anchor="t">
            <a:normAutofit fontScale="90000"/>
          </a:bodyPr>
          <a:lstStyle/>
          <a:p>
            <a:pPr algn="l"/>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11" name="ZoneTexte 10"/>
          <p:cNvSpPr txBox="1"/>
          <p:nvPr/>
        </p:nvSpPr>
        <p:spPr>
          <a:xfrm>
            <a:off x="7297918" y="188640"/>
            <a:ext cx="1800200" cy="923330"/>
          </a:xfrm>
          <a:prstGeom prst="rect">
            <a:avLst/>
          </a:prstGeom>
          <a:noFill/>
        </p:spPr>
        <p:txBody>
          <a:bodyPr wrap="square" rtlCol="0">
            <a:spAutoFit/>
          </a:bodyPr>
          <a:lstStyle/>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pic>
        <p:nvPicPr>
          <p:cNvPr id="7" name="Image 6" descr="Une image contenant intérieur, ordinateur, portable, table&#10;&#10;Description générée automatiquement">
            <a:extLst>
              <a:ext uri="{FF2B5EF4-FFF2-40B4-BE49-F238E27FC236}">
                <a16:creationId xmlns="" xmlns:a16="http://schemas.microsoft.com/office/drawing/2014/main" id="{20E99910-FB67-4A74-AE1F-EE579D4709A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484" y="1844824"/>
            <a:ext cx="5123242" cy="2167134"/>
          </a:xfrm>
          <a:prstGeom prst="rect">
            <a:avLst/>
          </a:prstGeom>
          <a:noFill/>
        </p:spPr>
      </p:pic>
      <p:pic>
        <p:nvPicPr>
          <p:cNvPr id="8" name="Image 7">
            <a:extLst>
              <a:ext uri="{FF2B5EF4-FFF2-40B4-BE49-F238E27FC236}">
                <a16:creationId xmlns="" xmlns:a16="http://schemas.microsoft.com/office/drawing/2014/main" id="{73CE54A2-9C48-4E34-A0E1-70BEAEEC71E2}"/>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106504" y="4149080"/>
            <a:ext cx="4763202" cy="2321261"/>
          </a:xfrm>
          <a:prstGeom prst="rect">
            <a:avLst/>
          </a:prstGeom>
          <a:noFill/>
          <a:ln>
            <a:noFill/>
          </a:ln>
        </p:spPr>
      </p:pic>
      <p:sp>
        <p:nvSpPr>
          <p:cNvPr id="3" name="ZoneTexte 2">
            <a:extLst>
              <a:ext uri="{FF2B5EF4-FFF2-40B4-BE49-F238E27FC236}">
                <a16:creationId xmlns="" xmlns:a16="http://schemas.microsoft.com/office/drawing/2014/main" id="{E1EC1807-4477-41A8-BBC5-ECD0F13FE0ED}"/>
              </a:ext>
            </a:extLst>
          </p:cNvPr>
          <p:cNvSpPr txBox="1"/>
          <p:nvPr/>
        </p:nvSpPr>
        <p:spPr>
          <a:xfrm>
            <a:off x="586522" y="625449"/>
            <a:ext cx="5544616" cy="892552"/>
          </a:xfrm>
          <a:prstGeom prst="rect">
            <a:avLst/>
          </a:prstGeom>
          <a:noFill/>
        </p:spPr>
        <p:txBody>
          <a:bodyPr wrap="square" rtlCol="0">
            <a:spAutoFit/>
          </a:bodyPr>
          <a:lstStyle/>
          <a:p>
            <a:r>
              <a:rPr lang="fr-FR" sz="1200">
                <a:latin typeface="Gill Sans MT" panose="020B0502020104020203" pitchFamily="34" charset="0"/>
              </a:rPr>
              <a:t>RENOUVELLEMENT : FBI : Licences  - </a:t>
            </a:r>
            <a:r>
              <a:rPr lang="fr-FR" sz="1600" b="1">
                <a:latin typeface="Gill Sans MT" panose="020B0502020104020203" pitchFamily="34" charset="0"/>
              </a:rPr>
              <a:t>Gestion des licences</a:t>
            </a:r>
            <a:endParaRPr lang="fr-FR" sz="1200" b="1">
              <a:latin typeface="Gill Sans MT" panose="020B0502020104020203" pitchFamily="34" charset="0"/>
            </a:endParaRPr>
          </a:p>
          <a:p>
            <a:r>
              <a:rPr lang="fr-FR" sz="1200">
                <a:latin typeface="Gill Sans MT" panose="020B0502020104020203" pitchFamily="34" charset="0"/>
              </a:rPr>
              <a:t>Lancer la recherche : tous les licenciés du club (=&gt; renouvellement en masse)</a:t>
            </a:r>
          </a:p>
          <a:p>
            <a:r>
              <a:rPr lang="fr-FR" sz="1200">
                <a:solidFill>
                  <a:srgbClr val="FF0000"/>
                </a:solidFill>
                <a:latin typeface="Gill Sans MT" panose="020B0502020104020203" pitchFamily="34" charset="0"/>
              </a:rPr>
              <a:t>Vérification en amont des adresses mail</a:t>
            </a:r>
          </a:p>
          <a:p>
            <a:r>
              <a:rPr lang="fr-FR" sz="1200">
                <a:latin typeface="Gill Sans MT" panose="020B0502020104020203" pitchFamily="34" charset="0"/>
              </a:rPr>
              <a:t>Renouvellement individuel : gestion des pré-inscriptions – créer - loupe</a:t>
            </a:r>
          </a:p>
        </p:txBody>
      </p:sp>
    </p:spTree>
    <p:extLst>
      <p:ext uri="{BB962C8B-B14F-4D97-AF65-F5344CB8AC3E}">
        <p14:creationId xmlns:p14="http://schemas.microsoft.com/office/powerpoint/2010/main" val="653798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ctrTitle"/>
          </p:nvPr>
        </p:nvSpPr>
        <p:spPr>
          <a:xfrm>
            <a:off x="251520" y="292300"/>
            <a:ext cx="5639844" cy="585587"/>
          </a:xfrm>
        </p:spPr>
        <p:txBody>
          <a:bodyPr anchor="t">
            <a:normAutofit/>
          </a:bodyPr>
          <a:lstStyle/>
          <a:p>
            <a:pPr algn="l"/>
            <a:r>
              <a:rPr lang="fr-FR" sz="3000" b="1">
                <a:solidFill>
                  <a:srgbClr val="663300"/>
                </a:solidFill>
                <a:latin typeface="Gill Sans MT" panose="020B0502020104020203" pitchFamily="34" charset="0"/>
              </a:rPr>
              <a:t>Sommaire</a:t>
            </a:r>
            <a:endParaRPr lang="fr-FR" sz="3000" b="1">
              <a:solidFill>
                <a:schemeClr val="tx1">
                  <a:lumMod val="75000"/>
                  <a:lumOff val="25000"/>
                </a:schemeClr>
              </a:solidFill>
              <a:latin typeface="Arial Narrow" panose="020B0606020202030204" pitchFamily="34" charset="0"/>
            </a:endParaRPr>
          </a:p>
        </p:txBody>
      </p:sp>
      <p:sp>
        <p:nvSpPr>
          <p:cNvPr id="11" name="ZoneTexte 10"/>
          <p:cNvSpPr txBox="1"/>
          <p:nvPr/>
        </p:nvSpPr>
        <p:spPr>
          <a:xfrm>
            <a:off x="7297918" y="188640"/>
            <a:ext cx="1800200" cy="2031325"/>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endParaRPr lang="fr-FR" sz="1200" b="1">
              <a:solidFill>
                <a:schemeClr val="accent6">
                  <a:lumMod val="50000"/>
                </a:schemeClr>
              </a:solidFill>
              <a:latin typeface="Gill Sans MT" panose="020B0502020104020203" pitchFamily="34" charset="0"/>
            </a:endParaRPr>
          </a:p>
          <a:p>
            <a:pPr>
              <a:lnSpc>
                <a:spcPct val="150000"/>
              </a:lnSpc>
            </a:pPr>
            <a:endParaRPr lang="fr-FR" sz="1200" b="1">
              <a:solidFill>
                <a:schemeClr val="tx1">
                  <a:lumMod val="65000"/>
                  <a:lumOff val="35000"/>
                </a:schemeClr>
              </a:solidFill>
              <a:latin typeface="Gill Sans MT" panose="020B0502020104020203" pitchFamily="34" charset="0"/>
            </a:endParaRPr>
          </a:p>
          <a:p>
            <a:pPr>
              <a:lnSpc>
                <a:spcPct val="150000"/>
              </a:lnSpc>
            </a:pPr>
            <a:endParaRPr lang="fr-FR" sz="1200" b="1">
              <a:solidFill>
                <a:schemeClr val="tx1">
                  <a:lumMod val="65000"/>
                  <a:lumOff val="35000"/>
                </a:schemeClr>
              </a:solidFill>
              <a:latin typeface="Gill Sans MT" panose="020B0502020104020203" pitchFamily="34" charset="0"/>
            </a:endParaRPr>
          </a:p>
          <a:p>
            <a:pPr>
              <a:lnSpc>
                <a:spcPct val="150000"/>
              </a:lnSpc>
            </a:pPr>
            <a:endParaRPr lang="fr-FR" sz="1200" b="1">
              <a:solidFill>
                <a:schemeClr val="tx1">
                  <a:lumMod val="65000"/>
                  <a:lumOff val="35000"/>
                </a:schemeClr>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sp>
        <p:nvSpPr>
          <p:cNvPr id="15" name="ZoneTexte 14"/>
          <p:cNvSpPr txBox="1"/>
          <p:nvPr/>
        </p:nvSpPr>
        <p:spPr>
          <a:xfrm>
            <a:off x="321226" y="1073468"/>
            <a:ext cx="8666603" cy="6745436"/>
          </a:xfrm>
          <a:prstGeom prst="rect">
            <a:avLst/>
          </a:prstGeom>
          <a:noFill/>
        </p:spPr>
        <p:txBody>
          <a:bodyPr wrap="square" lIns="91440" tIns="45720" rIns="91440" bIns="45720" rtlCol="0" anchor="t">
            <a:spAutoFit/>
          </a:bodyPr>
          <a:lstStyle/>
          <a:p>
            <a:pPr marL="285750" indent="-285750" algn="just">
              <a:spcAft>
                <a:spcPts val="800"/>
              </a:spcAft>
              <a:buClr>
                <a:schemeClr val="accent2">
                  <a:lumMod val="50000"/>
                </a:schemeClr>
              </a:buClr>
              <a:buFont typeface="Wingdings" panose="05000000000000000000" pitchFamily="2" charset="2"/>
              <a:buChar char="Ø"/>
              <a:tabLst>
                <a:tab pos="6902450" algn="l"/>
              </a:tabLst>
            </a:pPr>
            <a:r>
              <a:rPr lang="fr-FR" sz="1600" dirty="0">
                <a:latin typeface="Gill Sans MT"/>
              </a:rPr>
              <a:t>Bilan de la saison </a:t>
            </a:r>
            <a:r>
              <a:rPr lang="fr-FR" sz="1600" dirty="0" smtClean="0">
                <a:latin typeface="Gill Sans MT"/>
              </a:rPr>
              <a:t>2024 </a:t>
            </a:r>
            <a:r>
              <a:rPr lang="fr-FR" sz="1600" dirty="0">
                <a:latin typeface="Gill Sans MT"/>
              </a:rPr>
              <a:t>/ </a:t>
            </a:r>
            <a:r>
              <a:rPr lang="fr-FR" sz="1600" dirty="0" smtClean="0">
                <a:latin typeface="Gill Sans MT"/>
              </a:rPr>
              <a:t>2025</a:t>
            </a:r>
            <a:endParaRPr lang="fr-FR" sz="1600" dirty="0">
              <a:latin typeface="Gill Sans MT"/>
            </a:endParaRPr>
          </a:p>
          <a:p>
            <a:pPr marL="285750" lvl="0" indent="-285750" algn="just">
              <a:spcAft>
                <a:spcPts val="800"/>
              </a:spcAft>
              <a:buClr>
                <a:schemeClr val="accent2">
                  <a:lumMod val="50000"/>
                </a:schemeClr>
              </a:buClr>
              <a:buFont typeface="Wingdings" panose="05000000000000000000" pitchFamily="2" charset="2"/>
              <a:buChar char="Ø"/>
              <a:tabLst>
                <a:tab pos="6902450" algn="l"/>
              </a:tabLst>
            </a:pPr>
            <a:r>
              <a:rPr lang="fr-FR" sz="1600" dirty="0">
                <a:latin typeface="Gill Sans MT" panose="020B0502020104020203" pitchFamily="34" charset="0"/>
              </a:rPr>
              <a:t>Rappels</a:t>
            </a:r>
          </a:p>
          <a:p>
            <a:pPr marL="285750" lvl="0" indent="-285750" algn="just">
              <a:spcAft>
                <a:spcPts val="800"/>
              </a:spcAft>
              <a:buClr>
                <a:schemeClr val="accent2">
                  <a:lumMod val="50000"/>
                </a:schemeClr>
              </a:buClr>
              <a:buFont typeface="Wingdings" panose="05000000000000000000" pitchFamily="2" charset="2"/>
              <a:buChar char="Ø"/>
              <a:tabLst>
                <a:tab pos="6902450" algn="l"/>
              </a:tabLst>
            </a:pPr>
            <a:r>
              <a:rPr lang="fr-FR" sz="1600" dirty="0">
                <a:latin typeface="Gill Sans MT" panose="020B0502020104020203" pitchFamily="34" charset="0"/>
              </a:rPr>
              <a:t>Evolution réglementaire</a:t>
            </a:r>
          </a:p>
          <a:p>
            <a:pPr marL="285750" lvl="0" indent="-285750" algn="just">
              <a:spcAft>
                <a:spcPts val="800"/>
              </a:spcAft>
              <a:buClr>
                <a:schemeClr val="accent2">
                  <a:lumMod val="50000"/>
                </a:schemeClr>
              </a:buClr>
              <a:buFont typeface="Wingdings" panose="05000000000000000000" pitchFamily="2" charset="2"/>
              <a:buChar char="Ø"/>
              <a:tabLst>
                <a:tab pos="6902450" algn="l"/>
              </a:tabLst>
            </a:pPr>
            <a:r>
              <a:rPr lang="fr-FR" sz="1600" dirty="0">
                <a:latin typeface="Gill Sans MT" panose="020B0502020104020203" pitchFamily="34" charset="0"/>
              </a:rPr>
              <a:t>Evolutions </a:t>
            </a:r>
            <a:r>
              <a:rPr lang="fr-FR" sz="1600" dirty="0" smtClean="0">
                <a:latin typeface="Gill Sans MT" panose="020B0502020104020203" pitchFamily="34" charset="0"/>
              </a:rPr>
              <a:t>2025-2026</a:t>
            </a:r>
            <a:endParaRPr lang="fr-FR" sz="1600" dirty="0">
              <a:latin typeface="Gill Sans MT" panose="020B0502020104020203" pitchFamily="34" charset="0"/>
            </a:endParaRPr>
          </a:p>
          <a:p>
            <a:pPr marL="285750" lvl="0" indent="-285750" algn="just">
              <a:spcAft>
                <a:spcPts val="800"/>
              </a:spcAft>
              <a:buClr>
                <a:schemeClr val="accent2">
                  <a:lumMod val="50000"/>
                </a:schemeClr>
              </a:buClr>
              <a:buFont typeface="Wingdings" panose="05000000000000000000" pitchFamily="2" charset="2"/>
              <a:buChar char="Ø"/>
              <a:tabLst>
                <a:tab pos="6902450" algn="l"/>
              </a:tabLst>
            </a:pPr>
            <a:r>
              <a:rPr lang="fr-FR" sz="1600" dirty="0">
                <a:latin typeface="Gill Sans MT"/>
              </a:rPr>
              <a:t>Calendrier	</a:t>
            </a:r>
          </a:p>
          <a:p>
            <a:pPr marL="285750" lvl="0" indent="-285750" algn="just">
              <a:spcAft>
                <a:spcPts val="800"/>
              </a:spcAft>
              <a:buClr>
                <a:schemeClr val="accent2">
                  <a:lumMod val="50000"/>
                </a:schemeClr>
              </a:buClr>
              <a:buFont typeface="Wingdings" panose="05000000000000000000" pitchFamily="2" charset="2"/>
              <a:buChar char="Ø"/>
              <a:tabLst>
                <a:tab pos="6902450" algn="l"/>
              </a:tabLst>
            </a:pPr>
            <a:r>
              <a:rPr lang="fr-FR" sz="1600" dirty="0">
                <a:latin typeface="Gill Sans MT" panose="020B0502020104020203" pitchFamily="34" charset="0"/>
              </a:rPr>
              <a:t>Renouvellement d’affiliation	</a:t>
            </a:r>
            <a:r>
              <a:rPr lang="fr-FR" sz="1600" dirty="0">
                <a:latin typeface="Gill Sans MT"/>
              </a:rPr>
              <a:t>	</a:t>
            </a:r>
          </a:p>
          <a:p>
            <a:pPr marL="285750" indent="-285750" algn="just">
              <a:spcAft>
                <a:spcPts val="800"/>
              </a:spcAft>
              <a:buClr>
                <a:schemeClr val="accent2">
                  <a:lumMod val="50000"/>
                </a:schemeClr>
              </a:buClr>
              <a:buFont typeface="Wingdings" panose="05000000000000000000" pitchFamily="2" charset="2"/>
              <a:buChar char="Ø"/>
              <a:tabLst>
                <a:tab pos="6902450" algn="l"/>
              </a:tabLst>
            </a:pPr>
            <a:r>
              <a:rPr lang="fr-FR" sz="1600" dirty="0">
                <a:latin typeface="Gill Sans MT"/>
              </a:rPr>
              <a:t>Les procédures de préinscription (création – renouvellement – mutation)	</a:t>
            </a:r>
          </a:p>
          <a:p>
            <a:pPr marL="285750" indent="-285750" algn="just">
              <a:spcAft>
                <a:spcPts val="800"/>
              </a:spcAft>
              <a:buClr>
                <a:schemeClr val="accent2">
                  <a:lumMod val="50000"/>
                </a:schemeClr>
              </a:buClr>
              <a:buFont typeface="Wingdings" panose="05000000000000000000" pitchFamily="2" charset="2"/>
              <a:buChar char="Ø"/>
              <a:tabLst>
                <a:tab pos="6902450" algn="l"/>
              </a:tabLst>
            </a:pPr>
            <a:r>
              <a:rPr lang="fr-FR" sz="1600" dirty="0">
                <a:latin typeface="Gill Sans MT"/>
              </a:rPr>
              <a:t>Photos - justificatifs d’identité	</a:t>
            </a:r>
          </a:p>
          <a:p>
            <a:pPr marL="285750" indent="-285750" algn="just">
              <a:spcAft>
                <a:spcPts val="800"/>
              </a:spcAft>
              <a:buClr>
                <a:schemeClr val="accent2">
                  <a:lumMod val="50000"/>
                </a:schemeClr>
              </a:buClr>
              <a:buFont typeface="Wingdings" panose="05000000000000000000" pitchFamily="2" charset="2"/>
              <a:buChar char="Ø"/>
              <a:tabLst>
                <a:tab pos="6902450" algn="l"/>
              </a:tabLst>
            </a:pPr>
            <a:r>
              <a:rPr lang="fr-FR" sz="1600" dirty="0">
                <a:latin typeface="Gill Sans MT"/>
              </a:rPr>
              <a:t>Socle - Fonctions – Pratiques Sportives	</a:t>
            </a:r>
          </a:p>
          <a:p>
            <a:pPr marL="285750" lvl="0" indent="-285750" algn="just">
              <a:spcAft>
                <a:spcPts val="800"/>
              </a:spcAft>
              <a:buClr>
                <a:schemeClr val="accent2">
                  <a:lumMod val="50000"/>
                </a:schemeClr>
              </a:buClr>
              <a:buFont typeface="Wingdings" panose="05000000000000000000" pitchFamily="2" charset="2"/>
              <a:buChar char="Ø"/>
              <a:tabLst>
                <a:tab pos="6902450" algn="l"/>
              </a:tabLst>
            </a:pPr>
            <a:r>
              <a:rPr lang="fr-FR" sz="1600" dirty="0">
                <a:latin typeface="Gill Sans MT"/>
              </a:rPr>
              <a:t>Mutations	</a:t>
            </a:r>
            <a:endParaRPr lang="fr-FR" sz="1600" dirty="0">
              <a:latin typeface="Gill Sans MT" panose="020B0502020104020203" pitchFamily="34" charset="0"/>
            </a:endParaRPr>
          </a:p>
          <a:p>
            <a:pPr marL="285750" indent="-285750" algn="just">
              <a:spcAft>
                <a:spcPts val="800"/>
              </a:spcAft>
              <a:buClr>
                <a:srgbClr val="632523"/>
              </a:buClr>
              <a:buFont typeface="Wingdings" panose="05000000000000000000" pitchFamily="2" charset="2"/>
              <a:buChar char="Ø"/>
              <a:tabLst>
                <a:tab pos="6902450" algn="l"/>
              </a:tabLst>
            </a:pPr>
            <a:r>
              <a:rPr lang="fr-FR" sz="1600" dirty="0">
                <a:latin typeface="Gill Sans MT"/>
              </a:rPr>
              <a:t>Certificat médical </a:t>
            </a:r>
          </a:p>
          <a:p>
            <a:pPr marL="285750" indent="-285750" algn="just">
              <a:spcAft>
                <a:spcPts val="800"/>
              </a:spcAft>
              <a:buFont typeface="Wingdings" panose="05000000000000000000" pitchFamily="2" charset="2"/>
              <a:buChar char="Ø"/>
              <a:tabLst>
                <a:tab pos="6902450" algn="l"/>
              </a:tabLst>
            </a:pPr>
            <a:r>
              <a:rPr lang="fr-FR" sz="1600" dirty="0" err="1">
                <a:latin typeface="Gill Sans MT"/>
              </a:rPr>
              <a:t>Surclassement</a:t>
            </a:r>
            <a:r>
              <a:rPr lang="fr-FR" sz="1600" dirty="0">
                <a:latin typeface="Gill Sans MT"/>
              </a:rPr>
              <a:t> </a:t>
            </a:r>
            <a:endParaRPr lang="en-US" sz="1600" dirty="0">
              <a:latin typeface="Gill Sans MT"/>
            </a:endParaRPr>
          </a:p>
          <a:p>
            <a:pPr marL="285750" indent="-285750" algn="just">
              <a:spcAft>
                <a:spcPts val="800"/>
              </a:spcAft>
              <a:buFont typeface="Wingdings" panose="05000000000000000000" pitchFamily="2" charset="2"/>
              <a:buChar char="Ø"/>
              <a:tabLst>
                <a:tab pos="6902450" algn="l"/>
              </a:tabLst>
            </a:pPr>
            <a:r>
              <a:rPr lang="fr-FR" sz="1600" dirty="0">
                <a:latin typeface="Gill Sans MT"/>
              </a:rPr>
              <a:t>Contrôle du Comité</a:t>
            </a:r>
            <a:endParaRPr lang="en-US" sz="1600" dirty="0">
              <a:latin typeface="Gill Sans MT"/>
            </a:endParaRPr>
          </a:p>
          <a:p>
            <a:pPr marL="285750" indent="-285750" algn="just">
              <a:spcAft>
                <a:spcPts val="800"/>
              </a:spcAft>
              <a:buFont typeface="Wingdings" panose="05000000000000000000" pitchFamily="2" charset="2"/>
              <a:buChar char="Ø"/>
              <a:tabLst>
                <a:tab pos="6902450" algn="l"/>
              </a:tabLst>
            </a:pPr>
            <a:r>
              <a:rPr lang="fr-FR" sz="1600" dirty="0">
                <a:latin typeface="Gill Sans MT"/>
              </a:rPr>
              <a:t>Assurance </a:t>
            </a:r>
            <a:endParaRPr lang="en-US" sz="1600" dirty="0">
              <a:latin typeface="Gill Sans MT"/>
            </a:endParaRPr>
          </a:p>
          <a:p>
            <a:pPr marL="285750" indent="-285750" algn="just">
              <a:spcAft>
                <a:spcPts val="800"/>
              </a:spcAft>
              <a:buFont typeface="Wingdings" panose="05000000000000000000" pitchFamily="2" charset="2"/>
              <a:buChar char="Ø"/>
              <a:tabLst>
                <a:tab pos="6902450" algn="l"/>
              </a:tabLst>
            </a:pPr>
            <a:r>
              <a:rPr lang="fr-FR" sz="1600" dirty="0" smtClean="0">
                <a:latin typeface="Gill Sans MT"/>
              </a:rPr>
              <a:t>A</a:t>
            </a:r>
            <a:r>
              <a:rPr lang="fr-FR" sz="1600" dirty="0" smtClean="0">
                <a:latin typeface="Gill Sans MT"/>
              </a:rPr>
              <a:t>ssistance</a:t>
            </a:r>
            <a:endParaRPr lang="fr-FR" dirty="0">
              <a:latin typeface="Gill Sans MT"/>
            </a:endParaRPr>
          </a:p>
          <a:p>
            <a:pPr lvl="0" algn="just">
              <a:spcAft>
                <a:spcPts val="800"/>
              </a:spcAft>
              <a:buClr>
                <a:schemeClr val="accent2">
                  <a:lumMod val="50000"/>
                </a:schemeClr>
              </a:buClr>
              <a:tabLst>
                <a:tab pos="6902450" algn="l"/>
              </a:tabLst>
            </a:pPr>
            <a:endParaRPr lang="fr-FR" sz="1600" dirty="0">
              <a:latin typeface="Gill Sans MT" panose="020B0502020104020203" pitchFamily="34" charset="0"/>
            </a:endParaRPr>
          </a:p>
          <a:p>
            <a:pPr lvl="0" algn="just">
              <a:spcAft>
                <a:spcPts val="800"/>
              </a:spcAft>
              <a:buClr>
                <a:schemeClr val="accent2">
                  <a:lumMod val="50000"/>
                </a:schemeClr>
              </a:buClr>
              <a:tabLst>
                <a:tab pos="6902450" algn="l"/>
              </a:tabLst>
            </a:pPr>
            <a:endParaRPr lang="fr-FR" sz="1600" dirty="0">
              <a:latin typeface="Gill Sans MT" panose="020B0502020104020203" pitchFamily="34" charset="0"/>
            </a:endParaRPr>
          </a:p>
          <a:p>
            <a:pPr marL="285750" lvl="0" indent="-285750" algn="just">
              <a:spcBef>
                <a:spcPts val="600"/>
              </a:spcBef>
              <a:spcAft>
                <a:spcPts val="600"/>
              </a:spcAft>
              <a:buClr>
                <a:schemeClr val="accent2">
                  <a:lumMod val="50000"/>
                </a:schemeClr>
              </a:buClr>
              <a:buFont typeface="Wingdings" panose="05000000000000000000" pitchFamily="2" charset="2"/>
              <a:buChar char="Ø"/>
              <a:tabLst>
                <a:tab pos="6902450" algn="l"/>
              </a:tabLst>
            </a:pPr>
            <a:endParaRPr lang="fr-FR" sz="1600" dirty="0">
              <a:latin typeface="Gill Sans MT" panose="020B0502020104020203" pitchFamily="34" charset="0"/>
            </a:endParaRPr>
          </a:p>
          <a:p>
            <a:pPr marL="285750" indent="-285750" algn="just">
              <a:spcBef>
                <a:spcPts val="600"/>
              </a:spcBef>
              <a:spcAft>
                <a:spcPts val="600"/>
              </a:spcAft>
              <a:buClr>
                <a:schemeClr val="accent2">
                  <a:lumMod val="50000"/>
                </a:schemeClr>
              </a:buClr>
              <a:buFont typeface="Wingdings" panose="05000000000000000000" pitchFamily="2" charset="2"/>
              <a:buChar char="Ø"/>
              <a:tabLst>
                <a:tab pos="6902450" algn="l"/>
              </a:tabLst>
            </a:pPr>
            <a:endParaRPr lang="fr-FR" sz="1600" dirty="0">
              <a:latin typeface="Gill Sans MT" panose="020B0502020104020203" pitchFamily="34" charset="0"/>
            </a:endParaRPr>
          </a:p>
        </p:txBody>
      </p:sp>
    </p:spTree>
    <p:extLst>
      <p:ext uri="{BB962C8B-B14F-4D97-AF65-F5344CB8AC3E}">
        <p14:creationId xmlns:p14="http://schemas.microsoft.com/office/powerpoint/2010/main" val="1035305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87046" cy="1143000"/>
          </a:xfrm>
        </p:spPr>
        <p:txBody>
          <a:bodyPr anchor="t">
            <a:normAutofit fontScale="90000"/>
          </a:bodyPr>
          <a:lstStyle/>
          <a:p>
            <a:pPr algn="l"/>
            <a:r>
              <a:rPr lang="fr-FR" sz="3000" b="1">
                <a:solidFill>
                  <a:srgbClr val="663300"/>
                </a:solidFill>
                <a:latin typeface="Gill Sans MT" panose="020B0502020104020203" pitchFamily="34" charset="0"/>
              </a:rPr>
              <a:t>Création Renouvellement Mutation : les procédures de pré-inscription</a:t>
            </a:r>
            <a:endParaRPr lang="fr-FR" sz="3000" b="1">
              <a:solidFill>
                <a:schemeClr val="tx1">
                  <a:lumMod val="75000"/>
                  <a:lumOff val="25000"/>
                </a:schemeClr>
              </a:solidFill>
              <a:latin typeface="Arial Narrow" panose="020B0606020202030204" pitchFamily="34" charset="0"/>
            </a:endParaRPr>
          </a:p>
        </p:txBody>
      </p:sp>
      <p:sp>
        <p:nvSpPr>
          <p:cNvPr id="3" name="Espace réservé du contenu 2">
            <a:extLst>
              <a:ext uri="{FF2B5EF4-FFF2-40B4-BE49-F238E27FC236}">
                <a16:creationId xmlns="" xmlns:a16="http://schemas.microsoft.com/office/drawing/2014/main" id="{2B0C22FB-383D-48A7-A871-ABCCE0F01C46}"/>
              </a:ext>
            </a:extLst>
          </p:cNvPr>
          <p:cNvSpPr>
            <a:spLocks noGrp="1"/>
          </p:cNvSpPr>
          <p:nvPr>
            <p:ph idx="1"/>
          </p:nvPr>
        </p:nvSpPr>
        <p:spPr>
          <a:xfrm>
            <a:off x="280364" y="1556792"/>
            <a:ext cx="6487046" cy="3096344"/>
          </a:xfrm>
        </p:spPr>
        <p:txBody>
          <a:bodyPr>
            <a:normAutofit/>
          </a:bodyPr>
          <a:lstStyle/>
          <a:p>
            <a:pPr algn="just"/>
            <a:r>
              <a:rPr lang="fr-FR" sz="2000" dirty="0">
                <a:latin typeface="Gill Sans MT" panose="020B0502020104020203" pitchFamily="34" charset="0"/>
              </a:rPr>
              <a:t>Rappel : le processus démarre par le CLUB : il choisit les licenciés à renouveler ou à créer.</a:t>
            </a:r>
          </a:p>
          <a:p>
            <a:pPr algn="just"/>
            <a:endParaRPr lang="fr-FR" sz="2000" dirty="0">
              <a:latin typeface="Gill Sans MT" panose="020B0502020104020203" pitchFamily="34" charset="0"/>
            </a:endParaRPr>
          </a:p>
          <a:p>
            <a:pPr algn="just"/>
            <a:r>
              <a:rPr lang="fr-FR" sz="2000" dirty="0" smtClean="0">
                <a:latin typeface="Gill Sans MT" panose="020B0502020104020203" pitchFamily="34" charset="0"/>
              </a:rPr>
              <a:t>Relance </a:t>
            </a:r>
            <a:r>
              <a:rPr lang="fr-FR" sz="2000" dirty="0">
                <a:latin typeface="Gill Sans MT" panose="020B0502020104020203" pitchFamily="34" charset="0"/>
              </a:rPr>
              <a:t>en masse de toutes les pré-inscriptions en attente de saisie adhérent : sélectionner les pré-inscriptions et les </a:t>
            </a:r>
            <a:r>
              <a:rPr lang="fr-FR" sz="2000" dirty="0" smtClean="0">
                <a:latin typeface="Gill Sans MT" panose="020B0502020104020203" pitchFamily="34" charset="0"/>
              </a:rPr>
              <a:t>renvoyer</a:t>
            </a:r>
            <a:endParaRPr lang="fr-FR" sz="2000" dirty="0">
              <a:latin typeface="Gill Sans MT" panose="020B0502020104020203" pitchFamily="34" charset="0"/>
            </a:endParaRPr>
          </a:p>
        </p:txBody>
      </p:sp>
      <p:sp>
        <p:nvSpPr>
          <p:cNvPr id="11" name="ZoneTexte 10"/>
          <p:cNvSpPr txBox="1"/>
          <p:nvPr/>
        </p:nvSpPr>
        <p:spPr>
          <a:xfrm>
            <a:off x="7297918" y="188640"/>
            <a:ext cx="1800200" cy="1200329"/>
          </a:xfrm>
          <a:prstGeom prst="rect">
            <a:avLst/>
          </a:prstGeom>
          <a:noFill/>
        </p:spPr>
        <p:txBody>
          <a:bodyPr wrap="square" rtlCol="0">
            <a:spAutoFit/>
          </a:bodyPr>
          <a:lstStyle/>
          <a:p>
            <a:pPr>
              <a:lnSpc>
                <a:spcPct val="150000"/>
              </a:lnSpc>
            </a:pPr>
            <a:endParaRPr lang="fr-FR" sz="1200" b="1">
              <a:solidFill>
                <a:schemeClr val="tx1">
                  <a:lumMod val="65000"/>
                  <a:lumOff val="35000"/>
                </a:schemeClr>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2515763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87046" cy="1143000"/>
          </a:xfrm>
        </p:spPr>
        <p:txBody>
          <a:bodyPr anchor="t">
            <a:normAutofit/>
          </a:bodyPr>
          <a:lstStyle/>
          <a:p>
            <a:pPr algn="l"/>
            <a:r>
              <a:rPr lang="fr-FR" sz="3000" b="1">
                <a:solidFill>
                  <a:srgbClr val="663300"/>
                </a:solidFill>
                <a:latin typeface="Gill Sans MT" panose="020B0502020104020203" pitchFamily="34" charset="0"/>
              </a:rPr>
              <a:t>Photos</a:t>
            </a:r>
            <a:endParaRPr lang="fr-FR" sz="3000" b="1">
              <a:solidFill>
                <a:schemeClr val="tx1">
                  <a:lumMod val="75000"/>
                  <a:lumOff val="25000"/>
                </a:schemeClr>
              </a:solidFill>
              <a:latin typeface="Arial Narrow" panose="020B0606020202030204" pitchFamily="34" charset="0"/>
            </a:endParaRPr>
          </a:p>
        </p:txBody>
      </p:sp>
      <p:sp>
        <p:nvSpPr>
          <p:cNvPr id="3" name="Espace réservé du contenu 2">
            <a:extLst>
              <a:ext uri="{FF2B5EF4-FFF2-40B4-BE49-F238E27FC236}">
                <a16:creationId xmlns="" xmlns:a16="http://schemas.microsoft.com/office/drawing/2014/main" id="{2B0C22FB-383D-48A7-A871-ABCCE0F01C46}"/>
              </a:ext>
            </a:extLst>
          </p:cNvPr>
          <p:cNvSpPr>
            <a:spLocks noGrp="1"/>
          </p:cNvSpPr>
          <p:nvPr>
            <p:ph idx="1"/>
          </p:nvPr>
        </p:nvSpPr>
        <p:spPr>
          <a:xfrm>
            <a:off x="210792" y="396471"/>
            <a:ext cx="6487046" cy="5314602"/>
          </a:xfrm>
        </p:spPr>
        <p:txBody>
          <a:bodyPr>
            <a:normAutofit/>
          </a:bodyPr>
          <a:lstStyle/>
          <a:p>
            <a:endParaRPr lang="fr-FR" sz="2000">
              <a:latin typeface="Gill Sans MT" panose="020B0502020104020203" pitchFamily="34" charset="0"/>
            </a:endParaRPr>
          </a:p>
          <a:p>
            <a:pPr algn="just"/>
            <a:r>
              <a:rPr lang="fr-FR" sz="2000">
                <a:latin typeface="Gill Sans MT" panose="020B0502020104020203" pitchFamily="34" charset="0"/>
              </a:rPr>
              <a:t>Type photo d’identité (+sourire </a:t>
            </a:r>
            <a:r>
              <a:rPr lang="fr-FR" sz="2000">
                <a:latin typeface="Gill Sans MT" panose="020B0502020104020203" pitchFamily="34" charset="0"/>
                <a:sym typeface="Wingdings" panose="05000000000000000000" pitchFamily="2" charset="2"/>
              </a:rPr>
              <a:t>).   Le licencié doit être </a:t>
            </a:r>
            <a:r>
              <a:rPr lang="fr-FR" sz="2000" b="1">
                <a:latin typeface="Gill Sans MT" panose="020B0502020104020203" pitchFamily="34" charset="0"/>
                <a:sym typeface="Wingdings" panose="05000000000000000000" pitchFamily="2" charset="2"/>
              </a:rPr>
              <a:t>identifiable</a:t>
            </a:r>
          </a:p>
          <a:p>
            <a:pPr algn="just"/>
            <a:r>
              <a:rPr lang="fr-FR" sz="2000" b="1">
                <a:latin typeface="Gill Sans MT" panose="020B0502020104020203" pitchFamily="34" charset="0"/>
                <a:sym typeface="Wingdings" panose="05000000000000000000" pitchFamily="2" charset="2"/>
              </a:rPr>
              <a:t>Non </a:t>
            </a:r>
            <a:r>
              <a:rPr lang="fr-FR" sz="2000">
                <a:latin typeface="Gill Sans MT" panose="020B0502020104020203" pitchFamily="34" charset="0"/>
                <a:sym typeface="Wingdings" panose="05000000000000000000" pitchFamily="2" charset="2"/>
              </a:rPr>
              <a:t>obligatoire pour la fonction DIRIGER seule</a:t>
            </a:r>
          </a:p>
          <a:p>
            <a:pPr algn="just"/>
            <a:endParaRPr lang="fr-FR" sz="2000" b="1">
              <a:latin typeface="Gill Sans MT" panose="020B0502020104020203" pitchFamily="34" charset="0"/>
              <a:sym typeface="Wingdings" panose="05000000000000000000" pitchFamily="2" charset="2"/>
            </a:endParaRPr>
          </a:p>
          <a:p>
            <a:pPr marL="0" indent="0" algn="just">
              <a:buNone/>
            </a:pPr>
            <a:r>
              <a:rPr lang="fr-FR" sz="1600">
                <a:latin typeface="Gill Sans MT" panose="020B0502020104020203" pitchFamily="34" charset="0"/>
                <a:sym typeface="Wingdings" panose="05000000000000000000" pitchFamily="2" charset="2"/>
              </a:rPr>
              <a:t>Pas de lunettes de soleil, pas de photo en entier et de loin, pas d’accessoires chapeaux casquettes  …</a:t>
            </a:r>
          </a:p>
          <a:p>
            <a:pPr marL="0" indent="0" algn="just">
              <a:buNone/>
            </a:pPr>
            <a:endParaRPr lang="fr-FR" sz="1600">
              <a:latin typeface="Gill Sans MT" panose="020B0502020104020203" pitchFamily="34" charset="0"/>
              <a:sym typeface="Wingdings" panose="05000000000000000000" pitchFamily="2" charset="2"/>
            </a:endParaRPr>
          </a:p>
          <a:p>
            <a:pPr marL="0" indent="0" algn="just">
              <a:buNone/>
            </a:pPr>
            <a:r>
              <a:rPr lang="fr-FR" sz="1600">
                <a:latin typeface="Gill Sans MT" panose="020B0502020104020203" pitchFamily="34" charset="0"/>
                <a:sym typeface="Wingdings" panose="05000000000000000000" pitchFamily="2" charset="2"/>
              </a:rPr>
              <a:t>Doit correspondre à l’âge actuel du licencié (pas de vieille photo de licence réutilisée depuis 10 ans )</a:t>
            </a:r>
          </a:p>
          <a:p>
            <a:pPr marL="0" indent="0">
              <a:buNone/>
            </a:pPr>
            <a:endParaRPr lang="fr-FR" sz="1400">
              <a:latin typeface="Gill Sans MT" panose="020B0502020104020203" pitchFamily="34" charset="0"/>
            </a:endParaRPr>
          </a:p>
          <a:p>
            <a:endParaRPr lang="fr-FR" sz="2000">
              <a:latin typeface="Gill Sans MT" panose="020B0502020104020203" pitchFamily="34" charset="0"/>
            </a:endParaRPr>
          </a:p>
        </p:txBody>
      </p:sp>
      <p:sp>
        <p:nvSpPr>
          <p:cNvPr id="11" name="ZoneTexte 10"/>
          <p:cNvSpPr txBox="1"/>
          <p:nvPr/>
        </p:nvSpPr>
        <p:spPr>
          <a:xfrm>
            <a:off x="7297918" y="188640"/>
            <a:ext cx="1800200" cy="1200329"/>
          </a:xfrm>
          <a:prstGeom prst="rect">
            <a:avLst/>
          </a:prstGeom>
          <a:noFill/>
        </p:spPr>
        <p:txBody>
          <a:bodyPr wrap="square" rtlCol="0">
            <a:spAutoFit/>
          </a:bodyPr>
          <a:lstStyle/>
          <a:p>
            <a:pPr>
              <a:lnSpc>
                <a:spcPct val="150000"/>
              </a:lnSpc>
            </a:pPr>
            <a:endParaRPr lang="fr-FR" sz="1200" b="1">
              <a:solidFill>
                <a:schemeClr val="tx1">
                  <a:lumMod val="65000"/>
                  <a:lumOff val="35000"/>
                </a:schemeClr>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sp>
        <p:nvSpPr>
          <p:cNvPr id="4" name="ZoneTexte 3">
            <a:extLst>
              <a:ext uri="{FF2B5EF4-FFF2-40B4-BE49-F238E27FC236}">
                <a16:creationId xmlns="" xmlns:a16="http://schemas.microsoft.com/office/drawing/2014/main" id="{9FFEBFA7-9BFA-DDAE-CE07-82145E11916F}"/>
              </a:ext>
            </a:extLst>
          </p:cNvPr>
          <p:cNvSpPr txBox="1"/>
          <p:nvPr/>
        </p:nvSpPr>
        <p:spPr>
          <a:xfrm>
            <a:off x="209720" y="3763766"/>
            <a:ext cx="687309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u="sng">
                <a:latin typeface="Gill Sans MT"/>
              </a:rPr>
              <a:t>Extrait </a:t>
            </a:r>
            <a:r>
              <a:rPr lang="en-US" sz="1600" u="sng" err="1">
                <a:latin typeface="Gill Sans MT"/>
              </a:rPr>
              <a:t>Règlement</a:t>
            </a:r>
            <a:r>
              <a:rPr lang="en-US" sz="1600" u="sng">
                <a:latin typeface="Gill Sans MT"/>
              </a:rPr>
              <a:t> FFBB</a:t>
            </a:r>
            <a:r>
              <a:rPr lang="en-US" sz="1600">
                <a:latin typeface="Gill Sans MT"/>
              </a:rPr>
              <a:t> : </a:t>
            </a:r>
            <a:endParaRPr lang="fr-FR"/>
          </a:p>
          <a:p>
            <a:r>
              <a:rPr lang="en-US" sz="1600">
                <a:latin typeface="Gill Sans MT"/>
              </a:rPr>
              <a:t>La </a:t>
            </a:r>
            <a:r>
              <a:rPr lang="en-US" sz="1600" err="1">
                <a:latin typeface="Gill Sans MT"/>
              </a:rPr>
              <a:t>photographie</a:t>
            </a:r>
            <a:r>
              <a:rPr lang="en-US" sz="1600">
                <a:latin typeface="Gill Sans MT"/>
              </a:rPr>
              <a:t> doit : </a:t>
            </a:r>
            <a:endParaRPr lang="en-US">
              <a:latin typeface="Calibri"/>
              <a:ea typeface="Calibri"/>
              <a:cs typeface="Calibri"/>
            </a:endParaRPr>
          </a:p>
          <a:p>
            <a:pPr marL="285750" indent="-285750">
              <a:buFont typeface="Calibri"/>
              <a:buChar char="-"/>
            </a:pPr>
            <a:r>
              <a:rPr lang="en-US" sz="1600" err="1">
                <a:latin typeface="Gill Sans MT"/>
              </a:rPr>
              <a:t>Être</a:t>
            </a:r>
            <a:r>
              <a:rPr lang="en-US" sz="1600">
                <a:latin typeface="Gill Sans MT"/>
              </a:rPr>
              <a:t> </a:t>
            </a:r>
            <a:r>
              <a:rPr lang="en-US" sz="1600" err="1">
                <a:latin typeface="Gill Sans MT"/>
              </a:rPr>
              <a:t>récente</a:t>
            </a:r>
            <a:r>
              <a:rPr lang="en-US" sz="1600">
                <a:latin typeface="Gill Sans MT"/>
              </a:rPr>
              <a:t> et </a:t>
            </a:r>
            <a:r>
              <a:rPr lang="en-US" sz="1600" err="1">
                <a:latin typeface="Gill Sans MT"/>
              </a:rPr>
              <a:t>ressemblante</a:t>
            </a:r>
            <a:r>
              <a:rPr lang="en-US" sz="1600">
                <a:latin typeface="Gill Sans MT"/>
              </a:rPr>
              <a:t> au format </a:t>
            </a:r>
            <a:r>
              <a:rPr lang="en-US" sz="1600" err="1">
                <a:latin typeface="Gill Sans MT"/>
              </a:rPr>
              <a:t>d’une</a:t>
            </a:r>
            <a:r>
              <a:rPr lang="en-US" sz="1600">
                <a:latin typeface="Gill Sans MT"/>
              </a:rPr>
              <a:t> photo d’un </a:t>
            </a:r>
            <a:r>
              <a:rPr lang="en-US" sz="1600" err="1">
                <a:latin typeface="Gill Sans MT"/>
              </a:rPr>
              <a:t>titre</a:t>
            </a:r>
            <a:r>
              <a:rPr lang="en-US" sz="1600">
                <a:latin typeface="Gill Sans MT"/>
              </a:rPr>
              <a:t> </a:t>
            </a:r>
            <a:r>
              <a:rPr lang="en-US" sz="1600" err="1">
                <a:latin typeface="Gill Sans MT"/>
              </a:rPr>
              <a:t>d’identité</a:t>
            </a:r>
            <a:r>
              <a:rPr lang="en-US" sz="1600">
                <a:latin typeface="Gill Sans MT"/>
              </a:rPr>
              <a:t> (</a:t>
            </a:r>
            <a:r>
              <a:rPr lang="en-US" sz="1600" err="1">
                <a:latin typeface="Gill Sans MT"/>
              </a:rPr>
              <a:t>exemple</a:t>
            </a:r>
            <a:r>
              <a:rPr lang="en-US" sz="1600">
                <a:latin typeface="Gill Sans MT"/>
              </a:rPr>
              <a:t> : Carte </a:t>
            </a:r>
            <a:r>
              <a:rPr lang="en-US" sz="1600" err="1">
                <a:latin typeface="Gill Sans MT"/>
              </a:rPr>
              <a:t>nationale</a:t>
            </a:r>
            <a:r>
              <a:rPr lang="en-US" sz="1600">
                <a:latin typeface="Gill Sans MT"/>
              </a:rPr>
              <a:t> </a:t>
            </a:r>
            <a:r>
              <a:rPr lang="en-US" sz="1600" err="1">
                <a:latin typeface="Gill Sans MT"/>
              </a:rPr>
              <a:t>d’identité</a:t>
            </a:r>
            <a:r>
              <a:rPr lang="en-US" sz="1600">
                <a:latin typeface="Gill Sans MT"/>
              </a:rPr>
              <a:t>, </a:t>
            </a:r>
            <a:r>
              <a:rPr lang="en-US" sz="1600" err="1">
                <a:latin typeface="Gill Sans MT"/>
              </a:rPr>
              <a:t>Permis</a:t>
            </a:r>
            <a:r>
              <a:rPr lang="en-US" sz="1600">
                <a:latin typeface="Gill Sans MT"/>
              </a:rPr>
              <a:t> de </a:t>
            </a:r>
            <a:r>
              <a:rPr lang="en-US" sz="1600" err="1">
                <a:latin typeface="Gill Sans MT"/>
              </a:rPr>
              <a:t>conduire</a:t>
            </a:r>
            <a:r>
              <a:rPr lang="en-US" sz="1600">
                <a:latin typeface="Gill Sans MT"/>
              </a:rPr>
              <a:t>) </a:t>
            </a:r>
            <a:endParaRPr lang="en-US">
              <a:latin typeface="Calibri"/>
              <a:ea typeface="Calibri"/>
              <a:cs typeface="Calibri"/>
            </a:endParaRPr>
          </a:p>
          <a:p>
            <a:pPr marL="285750" indent="-285750">
              <a:buFont typeface="Calibri"/>
              <a:buChar char="-"/>
            </a:pPr>
            <a:r>
              <a:rPr lang="en-US" sz="1600" err="1">
                <a:latin typeface="Gill Sans MT"/>
              </a:rPr>
              <a:t>Être</a:t>
            </a:r>
            <a:r>
              <a:rPr lang="en-US" sz="1600">
                <a:latin typeface="Gill Sans MT"/>
              </a:rPr>
              <a:t> </a:t>
            </a:r>
            <a:r>
              <a:rPr lang="en-US" sz="1600" err="1">
                <a:latin typeface="Gill Sans MT"/>
              </a:rPr>
              <a:t>nette</a:t>
            </a:r>
            <a:r>
              <a:rPr lang="en-US" sz="1600">
                <a:latin typeface="Gill Sans MT"/>
              </a:rPr>
              <a:t>, sans surcharge </a:t>
            </a:r>
            <a:r>
              <a:rPr lang="en-US" sz="1600" err="1">
                <a:latin typeface="Gill Sans MT"/>
              </a:rPr>
              <a:t>ou</a:t>
            </a:r>
            <a:r>
              <a:rPr lang="en-US" sz="1600">
                <a:latin typeface="Gill Sans MT"/>
              </a:rPr>
              <a:t> </a:t>
            </a:r>
            <a:r>
              <a:rPr lang="en-US" sz="1600" err="1">
                <a:latin typeface="Gill Sans MT"/>
              </a:rPr>
              <a:t>altération</a:t>
            </a:r>
            <a:endParaRPr lang="en-US" err="1">
              <a:latin typeface="Calibri"/>
              <a:ea typeface="Calibri"/>
              <a:cs typeface="Calibri"/>
            </a:endParaRPr>
          </a:p>
          <a:p>
            <a:pPr marL="285750" indent="-285750">
              <a:buFont typeface="Calibri"/>
              <a:buChar char="-"/>
            </a:pPr>
            <a:r>
              <a:rPr lang="en-US" sz="1600">
                <a:latin typeface="Gill Sans MT"/>
              </a:rPr>
              <a:t>Le fond ne doit pas </a:t>
            </a:r>
            <a:r>
              <a:rPr lang="en-US" sz="1600" err="1">
                <a:latin typeface="Gill Sans MT"/>
              </a:rPr>
              <a:t>être</a:t>
            </a:r>
            <a:r>
              <a:rPr lang="en-US" sz="1600">
                <a:latin typeface="Gill Sans MT"/>
              </a:rPr>
              <a:t> </a:t>
            </a:r>
            <a:r>
              <a:rPr lang="en-US" sz="1600" err="1">
                <a:latin typeface="Gill Sans MT"/>
              </a:rPr>
              <a:t>en</a:t>
            </a:r>
            <a:r>
              <a:rPr lang="en-US" sz="1600">
                <a:latin typeface="Gill Sans MT"/>
              </a:rPr>
              <a:t> </a:t>
            </a:r>
            <a:r>
              <a:rPr lang="en-US" sz="1600" err="1">
                <a:latin typeface="Gill Sans MT"/>
              </a:rPr>
              <a:t>surchargé</a:t>
            </a:r>
            <a:r>
              <a:rPr lang="en-US" sz="1600">
                <a:latin typeface="Gill Sans MT"/>
              </a:rPr>
              <a:t> (de </a:t>
            </a:r>
            <a:r>
              <a:rPr lang="en-US" sz="1600" err="1">
                <a:latin typeface="Gill Sans MT"/>
              </a:rPr>
              <a:t>préférence</a:t>
            </a:r>
            <a:r>
              <a:rPr lang="en-US" sz="1600">
                <a:latin typeface="Gill Sans MT"/>
              </a:rPr>
              <a:t> de couleur </a:t>
            </a:r>
            <a:r>
              <a:rPr lang="en-US" sz="1600" err="1">
                <a:latin typeface="Gill Sans MT"/>
              </a:rPr>
              <a:t>uni</a:t>
            </a:r>
            <a:r>
              <a:rPr lang="en-US" sz="1600">
                <a:latin typeface="Gill Sans MT"/>
              </a:rPr>
              <a:t>) </a:t>
            </a:r>
            <a:endParaRPr lang="en-US">
              <a:latin typeface="Calibri"/>
              <a:ea typeface="Calibri"/>
              <a:cs typeface="Calibri"/>
            </a:endParaRPr>
          </a:p>
          <a:p>
            <a:pPr marL="285750" indent="-285750">
              <a:buFont typeface="Calibri"/>
              <a:buChar char="-"/>
            </a:pPr>
            <a:r>
              <a:rPr lang="en-US" sz="1600" err="1">
                <a:latin typeface="Gill Sans MT"/>
              </a:rPr>
              <a:t>Présenter</a:t>
            </a:r>
            <a:r>
              <a:rPr lang="en-US" sz="1600">
                <a:latin typeface="Gill Sans MT"/>
              </a:rPr>
              <a:t> un visage dégagé, les </a:t>
            </a:r>
            <a:r>
              <a:rPr lang="en-US" sz="1600" err="1">
                <a:latin typeface="Gill Sans MT"/>
              </a:rPr>
              <a:t>yeux</a:t>
            </a:r>
            <a:r>
              <a:rPr lang="en-US" sz="1600">
                <a:latin typeface="Gill Sans MT"/>
              </a:rPr>
              <a:t> </a:t>
            </a:r>
            <a:r>
              <a:rPr lang="en-US" sz="1600" err="1">
                <a:latin typeface="Gill Sans MT"/>
              </a:rPr>
              <a:t>visibles</a:t>
            </a:r>
            <a:r>
              <a:rPr lang="en-US" sz="1600">
                <a:latin typeface="Gill Sans MT"/>
              </a:rPr>
              <a:t> et </a:t>
            </a:r>
            <a:r>
              <a:rPr lang="en-US" sz="1600" err="1">
                <a:latin typeface="Gill Sans MT"/>
              </a:rPr>
              <a:t>ouverts</a:t>
            </a:r>
            <a:endParaRPr lang="en-US" err="1">
              <a:latin typeface="Calibri"/>
              <a:ea typeface="Calibri"/>
              <a:cs typeface="Calibri"/>
            </a:endParaRPr>
          </a:p>
          <a:p>
            <a:pPr marL="285750" indent="-285750">
              <a:buFont typeface="Calibri"/>
              <a:buChar char="-"/>
            </a:pPr>
            <a:r>
              <a:rPr lang="en-US" sz="1600" err="1">
                <a:latin typeface="Gill Sans MT"/>
              </a:rPr>
              <a:t>Présenter</a:t>
            </a:r>
            <a:r>
              <a:rPr lang="en-US" sz="1600">
                <a:latin typeface="Gill Sans MT"/>
              </a:rPr>
              <a:t> un visage face à </a:t>
            </a:r>
            <a:r>
              <a:rPr lang="en-US" sz="1600" err="1">
                <a:latin typeface="Gill Sans MT"/>
              </a:rPr>
              <a:t>l’objectif</a:t>
            </a:r>
            <a:r>
              <a:rPr lang="en-US" sz="1600">
                <a:latin typeface="Gill Sans MT"/>
              </a:rPr>
              <a:t>, la tête droite</a:t>
            </a:r>
            <a:endParaRPr lang="en-US">
              <a:latin typeface="Calibri"/>
              <a:ea typeface="Calibri"/>
              <a:cs typeface="Calibri"/>
            </a:endParaRPr>
          </a:p>
          <a:p>
            <a:pPr marL="285750" indent="-285750">
              <a:buFont typeface="Calibri"/>
              <a:buChar char="-"/>
            </a:pPr>
            <a:r>
              <a:rPr lang="en-US" sz="1600">
                <a:latin typeface="Gill Sans MT"/>
              </a:rPr>
              <a:t>Si </a:t>
            </a:r>
            <a:r>
              <a:rPr lang="en-US" sz="1600" err="1">
                <a:latin typeface="Gill Sans MT"/>
              </a:rPr>
              <a:t>présence</a:t>
            </a:r>
            <a:r>
              <a:rPr lang="en-US" sz="1600">
                <a:latin typeface="Gill Sans MT"/>
              </a:rPr>
              <a:t> de lunettes et montures, la monture ne doit pas masquer les </a:t>
            </a:r>
            <a:r>
              <a:rPr lang="en-US" sz="1600" err="1">
                <a:latin typeface="Gill Sans MT"/>
              </a:rPr>
              <a:t>yeux</a:t>
            </a:r>
            <a:r>
              <a:rPr lang="en-US" sz="1600">
                <a:latin typeface="Gill Sans MT"/>
              </a:rPr>
              <a:t>. Les </a:t>
            </a:r>
            <a:r>
              <a:rPr lang="en-US" sz="1600" err="1">
                <a:latin typeface="Gill Sans MT"/>
              </a:rPr>
              <a:t>verres</a:t>
            </a:r>
            <a:r>
              <a:rPr lang="en-US" sz="1600">
                <a:latin typeface="Gill Sans MT"/>
              </a:rPr>
              <a:t> </a:t>
            </a:r>
            <a:r>
              <a:rPr lang="en-US" sz="1600" err="1">
                <a:latin typeface="Gill Sans MT"/>
              </a:rPr>
              <a:t>teintés</a:t>
            </a:r>
            <a:r>
              <a:rPr lang="en-US" sz="1600">
                <a:latin typeface="Gill Sans MT"/>
              </a:rPr>
              <a:t> (</a:t>
            </a:r>
            <a:r>
              <a:rPr lang="en-US" sz="1600" err="1">
                <a:latin typeface="Gill Sans MT"/>
              </a:rPr>
              <a:t>ou</a:t>
            </a:r>
            <a:r>
              <a:rPr lang="en-US" sz="1600">
                <a:latin typeface="Gill Sans MT"/>
              </a:rPr>
              <a:t> </a:t>
            </a:r>
            <a:r>
              <a:rPr lang="en-US" sz="1600" err="1">
                <a:latin typeface="Gill Sans MT"/>
              </a:rPr>
              <a:t>colorés</a:t>
            </a:r>
            <a:r>
              <a:rPr lang="en-US" sz="1600">
                <a:latin typeface="Gill Sans MT"/>
              </a:rPr>
              <a:t>) </a:t>
            </a:r>
            <a:r>
              <a:rPr lang="en-US" sz="1600" err="1">
                <a:latin typeface="Gill Sans MT"/>
              </a:rPr>
              <a:t>sont</a:t>
            </a:r>
            <a:r>
              <a:rPr lang="en-US" sz="1600">
                <a:latin typeface="Gill Sans MT"/>
              </a:rPr>
              <a:t> </a:t>
            </a:r>
            <a:r>
              <a:rPr lang="en-US" sz="1600" err="1">
                <a:latin typeface="Gill Sans MT"/>
              </a:rPr>
              <a:t>interdits</a:t>
            </a:r>
            <a:r>
              <a:rPr lang="en-US" sz="1600">
                <a:latin typeface="Gill Sans MT"/>
              </a:rPr>
              <a:t>.</a:t>
            </a:r>
            <a:endParaRPr lang="en-US">
              <a:ea typeface="Calibri"/>
              <a:cs typeface="Calibri"/>
            </a:endParaRPr>
          </a:p>
        </p:txBody>
      </p:sp>
      <p:pic>
        <p:nvPicPr>
          <p:cNvPr id="5" name="Image 4" descr="Une image contenant mur, habits, intérieur, personne&#10;&#10;Description générée automatiquement">
            <a:extLst>
              <a:ext uri="{FF2B5EF4-FFF2-40B4-BE49-F238E27FC236}">
                <a16:creationId xmlns="" xmlns:a16="http://schemas.microsoft.com/office/drawing/2014/main" id="{470B804D-6AA0-2836-AF2A-EE19EBCB2825}"/>
              </a:ext>
            </a:extLst>
          </p:cNvPr>
          <p:cNvPicPr>
            <a:picLocks noChangeAspect="1"/>
          </p:cNvPicPr>
          <p:nvPr/>
        </p:nvPicPr>
        <p:blipFill>
          <a:blip r:embed="rId4"/>
          <a:stretch>
            <a:fillRect/>
          </a:stretch>
        </p:blipFill>
        <p:spPr>
          <a:xfrm>
            <a:off x="7545554" y="509336"/>
            <a:ext cx="1301918" cy="2229853"/>
          </a:xfrm>
          <a:prstGeom prst="rect">
            <a:avLst/>
          </a:prstGeom>
        </p:spPr>
      </p:pic>
    </p:spTree>
    <p:extLst>
      <p:ext uri="{BB962C8B-B14F-4D97-AF65-F5344CB8AC3E}">
        <p14:creationId xmlns:p14="http://schemas.microsoft.com/office/powerpoint/2010/main" val="2254065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87046" cy="1143000"/>
          </a:xfrm>
        </p:spPr>
        <p:txBody>
          <a:bodyPr anchor="t">
            <a:normAutofit fontScale="90000"/>
          </a:bodyPr>
          <a:lstStyle/>
          <a:p>
            <a:pPr algn="l"/>
            <a:r>
              <a:rPr lang="fr-FR" sz="3000" b="1">
                <a:solidFill>
                  <a:srgbClr val="663300"/>
                </a:solidFill>
                <a:latin typeface="Gill Sans MT" panose="020B0502020104020203" pitchFamily="34" charset="0"/>
              </a:rPr>
              <a:t>Justificatifs d’identité</a:t>
            </a:r>
            <a:br>
              <a:rPr lang="fr-FR" sz="3000" b="1">
                <a:solidFill>
                  <a:srgbClr val="663300"/>
                </a:solidFill>
                <a:latin typeface="Gill Sans MT" panose="020B0502020104020203" pitchFamily="34" charset="0"/>
              </a:rPr>
            </a:b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3" name="Espace réservé du contenu 2">
            <a:extLst>
              <a:ext uri="{FF2B5EF4-FFF2-40B4-BE49-F238E27FC236}">
                <a16:creationId xmlns="" xmlns:a16="http://schemas.microsoft.com/office/drawing/2014/main" id="{2B0C22FB-383D-48A7-A871-ABCCE0F01C46}"/>
              </a:ext>
            </a:extLst>
          </p:cNvPr>
          <p:cNvSpPr>
            <a:spLocks noGrp="1"/>
          </p:cNvSpPr>
          <p:nvPr>
            <p:ph idx="1"/>
          </p:nvPr>
        </p:nvSpPr>
        <p:spPr>
          <a:xfrm>
            <a:off x="411318" y="1052736"/>
            <a:ext cx="6487046" cy="4752528"/>
          </a:xfrm>
        </p:spPr>
        <p:txBody>
          <a:bodyPr>
            <a:normAutofit/>
          </a:bodyPr>
          <a:lstStyle/>
          <a:p>
            <a:pPr algn="just"/>
            <a:r>
              <a:rPr lang="fr-FR" sz="2000" dirty="0">
                <a:latin typeface="Gill Sans MT" panose="020B0502020104020203" pitchFamily="34" charset="0"/>
              </a:rPr>
              <a:t>A partir de 16 ans : l’âge s’apprécie au1</a:t>
            </a:r>
            <a:r>
              <a:rPr lang="fr-FR" sz="2000" baseline="30000" dirty="0">
                <a:latin typeface="Gill Sans MT" panose="020B0502020104020203" pitchFamily="34" charset="0"/>
              </a:rPr>
              <a:t>er</a:t>
            </a:r>
            <a:r>
              <a:rPr lang="fr-FR" sz="2000" dirty="0">
                <a:latin typeface="Gill Sans MT" panose="020B0502020104020203" pitchFamily="34" charset="0"/>
              </a:rPr>
              <a:t> janvier saison en cours </a:t>
            </a:r>
          </a:p>
          <a:p>
            <a:pPr algn="just"/>
            <a:r>
              <a:rPr lang="fr-FR" sz="2000" dirty="0">
                <a:latin typeface="Gill Sans MT" panose="020B0502020104020203" pitchFamily="34" charset="0"/>
              </a:rPr>
              <a:t>Pas de contrôle de nationalité pour les mineurs</a:t>
            </a:r>
          </a:p>
          <a:p>
            <a:pPr algn="just"/>
            <a:r>
              <a:rPr lang="fr-FR" sz="2000" dirty="0">
                <a:latin typeface="Gill Sans MT" panose="020B0502020104020203" pitchFamily="34" charset="0"/>
              </a:rPr>
              <a:t>Pas de nouveau contrôle des justificatifs déjà contrôlés en </a:t>
            </a:r>
            <a:r>
              <a:rPr lang="fr-FR" sz="2000" dirty="0" smtClean="0">
                <a:latin typeface="Gill Sans MT" panose="020B0502020104020203" pitchFamily="34" charset="0"/>
              </a:rPr>
              <a:t>24/25</a:t>
            </a:r>
            <a:endParaRPr lang="fr-FR" sz="2000" dirty="0">
              <a:latin typeface="Gill Sans MT" panose="020B0502020104020203" pitchFamily="34" charset="0"/>
            </a:endParaRPr>
          </a:p>
          <a:p>
            <a:pPr algn="just"/>
            <a:endParaRPr lang="fr-FR" sz="2000" dirty="0">
              <a:latin typeface="Gill Sans MT" panose="020B0502020104020203" pitchFamily="34" charset="0"/>
            </a:endParaRPr>
          </a:p>
          <a:p>
            <a:pPr algn="just">
              <a:spcAft>
                <a:spcPts val="0"/>
              </a:spcAft>
            </a:pPr>
            <a:r>
              <a:rPr lang="fr-FR" sz="2000" dirty="0">
                <a:latin typeface="Gill Sans MT" panose="020B0502020104020203" pitchFamily="34" charset="0"/>
                <a:ea typeface="Calibri" panose="020F0502020204030204" pitchFamily="34" charset="0"/>
                <a:cs typeface="Times New Roman" panose="02020603050405020304" pitchFamily="18" charset="0"/>
              </a:rPr>
              <a:t>Certains noms enregistrés dans FBI ne correspondent pas à ceux figurant sur les justificatifs d’identité. Confirmation de la FFBB :</a:t>
            </a:r>
          </a:p>
          <a:p>
            <a:pPr algn="just">
              <a:spcAft>
                <a:spcPts val="0"/>
              </a:spcAft>
            </a:pP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marL="0" indent="0" algn="just">
              <a:spcAft>
                <a:spcPts val="0"/>
              </a:spcAft>
              <a:buNone/>
            </a:pPr>
            <a:r>
              <a:rPr lang="fr-FR" sz="2000" i="1" dirty="0">
                <a:latin typeface="Gill Sans MT" panose="020B0502020104020203" pitchFamily="34" charset="0"/>
                <a:ea typeface="Calibri" panose="020F0502020204030204" pitchFamily="34" charset="0"/>
                <a:cs typeface="Times New Roman" panose="02020603050405020304" pitchFamily="18" charset="0"/>
              </a:rPr>
              <a:t>Les informations d’identité saisies dans FBI doivent correspondre à la pièce d’identité présentée. Si un autre nom est enregistré (mariage, divorce) , il nous faudra demander des précisions, voire un justificatif. </a:t>
            </a:r>
            <a:endParaRPr lang="fr-FR" sz="2000" i="1" dirty="0">
              <a:latin typeface="Gill Sans MT" panose="020B0502020104020203" pitchFamily="34" charset="0"/>
            </a:endParaRPr>
          </a:p>
        </p:txBody>
      </p:sp>
      <p:sp>
        <p:nvSpPr>
          <p:cNvPr id="11" name="ZoneTexte 10"/>
          <p:cNvSpPr txBox="1"/>
          <p:nvPr/>
        </p:nvSpPr>
        <p:spPr>
          <a:xfrm>
            <a:off x="7297918" y="188640"/>
            <a:ext cx="1800200" cy="1200329"/>
          </a:xfrm>
          <a:prstGeom prst="rect">
            <a:avLst/>
          </a:prstGeom>
          <a:noFill/>
        </p:spPr>
        <p:txBody>
          <a:bodyPr wrap="square" rtlCol="0">
            <a:spAutoFit/>
          </a:bodyPr>
          <a:lstStyle/>
          <a:p>
            <a:pPr>
              <a:lnSpc>
                <a:spcPct val="150000"/>
              </a:lnSpc>
            </a:pPr>
            <a:endParaRPr lang="fr-FR" sz="1200" b="1">
              <a:solidFill>
                <a:schemeClr val="tx1">
                  <a:lumMod val="65000"/>
                  <a:lumOff val="35000"/>
                </a:schemeClr>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3628538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87046" cy="1143000"/>
          </a:xfrm>
        </p:spPr>
        <p:txBody>
          <a:bodyPr anchor="t">
            <a:normAutofit fontScale="90000"/>
          </a:bodyPr>
          <a:lstStyle/>
          <a:p>
            <a:pPr algn="l"/>
            <a:r>
              <a:rPr lang="fr-FR" sz="3000" b="1">
                <a:solidFill>
                  <a:srgbClr val="663300"/>
                </a:solidFill>
                <a:latin typeface="Gill Sans MT" panose="020B0502020104020203" pitchFamily="34" charset="0"/>
              </a:rPr>
              <a:t>Socle – Fonctions - Pratiques Sportives</a:t>
            </a:r>
            <a:br>
              <a:rPr lang="fr-FR" sz="3000" b="1">
                <a:solidFill>
                  <a:srgbClr val="663300"/>
                </a:solidFill>
                <a:latin typeface="Gill Sans MT" panose="020B0502020104020203" pitchFamily="34" charset="0"/>
              </a:rPr>
            </a:b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pic>
        <p:nvPicPr>
          <p:cNvPr id="4" name="Espace réservé du contenu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98494" y="1772047"/>
            <a:ext cx="6486525" cy="3529161"/>
          </a:xfrm>
        </p:spPr>
      </p:pic>
      <p:sp>
        <p:nvSpPr>
          <p:cNvPr id="11" name="ZoneTexte 10"/>
          <p:cNvSpPr txBox="1"/>
          <p:nvPr/>
        </p:nvSpPr>
        <p:spPr>
          <a:xfrm>
            <a:off x="7297918" y="188640"/>
            <a:ext cx="1800200" cy="1200329"/>
          </a:xfrm>
          <a:prstGeom prst="rect">
            <a:avLst/>
          </a:prstGeom>
          <a:noFill/>
        </p:spPr>
        <p:txBody>
          <a:bodyPr wrap="square" rtlCol="0">
            <a:spAutoFit/>
          </a:bodyPr>
          <a:lstStyle/>
          <a:p>
            <a:pPr>
              <a:lnSpc>
                <a:spcPct val="150000"/>
              </a:lnSpc>
            </a:pPr>
            <a:endParaRPr lang="fr-FR" sz="1200" b="1">
              <a:solidFill>
                <a:schemeClr val="tx1">
                  <a:lumMod val="65000"/>
                  <a:lumOff val="35000"/>
                </a:schemeClr>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769797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87046" cy="1143000"/>
          </a:xfrm>
        </p:spPr>
        <p:txBody>
          <a:bodyPr anchor="t">
            <a:normAutofit fontScale="90000"/>
          </a:bodyPr>
          <a:lstStyle/>
          <a:p>
            <a:pPr algn="l"/>
            <a:r>
              <a:rPr lang="fr-FR" sz="3000" b="1">
                <a:solidFill>
                  <a:srgbClr val="663300"/>
                </a:solidFill>
                <a:latin typeface="Gill Sans MT" panose="020B0502020104020203" pitchFamily="34" charset="0"/>
              </a:rPr>
              <a:t>Socle – Fonctions - Pratiques Sportives</a:t>
            </a:r>
            <a:br>
              <a:rPr lang="fr-FR" sz="3000" b="1">
                <a:solidFill>
                  <a:srgbClr val="663300"/>
                </a:solidFill>
                <a:latin typeface="Gill Sans MT" panose="020B0502020104020203" pitchFamily="34" charset="0"/>
              </a:rPr>
            </a:br>
            <a:r>
              <a:rPr lang="fr-FR" sz="3200"/>
              <a:t/>
            </a:r>
            <a:br>
              <a:rPr lang="fr-FR" sz="3200"/>
            </a:b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3" name="Espace réservé du contenu 2">
            <a:extLst>
              <a:ext uri="{FF2B5EF4-FFF2-40B4-BE49-F238E27FC236}">
                <a16:creationId xmlns="" xmlns:a16="http://schemas.microsoft.com/office/drawing/2014/main" id="{2B0C22FB-383D-48A7-A871-ABCCE0F01C46}"/>
              </a:ext>
            </a:extLst>
          </p:cNvPr>
          <p:cNvSpPr>
            <a:spLocks noGrp="1"/>
          </p:cNvSpPr>
          <p:nvPr>
            <p:ph idx="1"/>
          </p:nvPr>
        </p:nvSpPr>
        <p:spPr>
          <a:xfrm>
            <a:off x="391587" y="908720"/>
            <a:ext cx="6487046" cy="5040560"/>
          </a:xfrm>
        </p:spPr>
        <p:txBody>
          <a:bodyPr>
            <a:normAutofit fontScale="92500" lnSpcReduction="10000"/>
          </a:bodyPr>
          <a:lstStyle/>
          <a:p>
            <a:pPr algn="just"/>
            <a:r>
              <a:rPr lang="fr-FR" sz="2000">
                <a:solidFill>
                  <a:schemeClr val="accent6">
                    <a:lumMod val="75000"/>
                  </a:schemeClr>
                </a:solidFill>
                <a:latin typeface="Gill Sans MT" panose="020B0502020104020203" pitchFamily="34" charset="0"/>
              </a:rPr>
              <a:t>EXTENSION LOISIR</a:t>
            </a:r>
          </a:p>
          <a:p>
            <a:pPr marL="0" indent="0" algn="just">
              <a:buNone/>
            </a:pPr>
            <a:r>
              <a:rPr lang="fr-FR" sz="2000">
                <a:latin typeface="Gill Sans MT" panose="020B0502020104020203" pitchFamily="34" charset="0"/>
                <a:ea typeface="Calibri" panose="020F0502020204030204" pitchFamily="34" charset="0"/>
                <a:cs typeface="Times New Roman" panose="02020603050405020304" pitchFamily="18" charset="0"/>
              </a:rPr>
              <a:t>Article 413 RG</a:t>
            </a:r>
            <a:endParaRPr lang="fr-FR" sz="1400">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fr-FR" sz="2000">
                <a:latin typeface="Gill Sans MT" panose="020B0502020104020203" pitchFamily="34" charset="0"/>
              </a:rPr>
              <a:t>Basket Loisir uniquement, ne pourra pas faire de compétition </a:t>
            </a:r>
            <a:r>
              <a:rPr lang="fr-FR" sz="1700">
                <a:latin typeface="Gill Sans MT" panose="020B0502020104020203" pitchFamily="34" charset="0"/>
              </a:rPr>
              <a:t>(délivrée entre le 01/07 et le 30/06)</a:t>
            </a:r>
          </a:p>
          <a:p>
            <a:pPr marL="0" indent="0" algn="just">
              <a:buNone/>
            </a:pPr>
            <a:r>
              <a:rPr lang="fr-FR" sz="2000">
                <a:latin typeface="Gill Sans MT" panose="020B0502020104020203" pitchFamily="34" charset="0"/>
              </a:rPr>
              <a:t>5x5 et 3x3 et open </a:t>
            </a:r>
            <a:r>
              <a:rPr lang="fr-FR" sz="2000" err="1">
                <a:latin typeface="Gill Sans MT" panose="020B0502020104020203" pitchFamily="34" charset="0"/>
              </a:rPr>
              <a:t>start</a:t>
            </a:r>
            <a:r>
              <a:rPr lang="fr-FR" sz="2000">
                <a:latin typeface="Gill Sans MT" panose="020B0502020104020203" pitchFamily="34" charset="0"/>
              </a:rPr>
              <a:t> 3x3</a:t>
            </a:r>
          </a:p>
          <a:p>
            <a:pPr marL="0" indent="0" algn="just">
              <a:buNone/>
            </a:pPr>
            <a:r>
              <a:rPr lang="fr-FR" sz="2000">
                <a:latin typeface="Gill Sans MT" panose="020B0502020104020203" pitchFamily="34" charset="0"/>
              </a:rPr>
              <a:t>Ouvert uniquement aux catégories </a:t>
            </a:r>
            <a:r>
              <a:rPr lang="fr-FR" sz="2000" b="1">
                <a:latin typeface="Gill Sans MT" panose="020B0502020104020203" pitchFamily="34" charset="0"/>
              </a:rPr>
              <a:t>U19 et plus</a:t>
            </a:r>
          </a:p>
          <a:p>
            <a:pPr marL="0" indent="0" algn="just">
              <a:buNone/>
            </a:pPr>
            <a:r>
              <a:rPr lang="fr-FR" sz="2000">
                <a:latin typeface="Gill Sans MT" panose="020B0502020104020203" pitchFamily="34" charset="0"/>
              </a:rPr>
              <a:t>MAIS il faut un </a:t>
            </a:r>
            <a:r>
              <a:rPr lang="fr-FR" sz="2000" u="sng">
                <a:latin typeface="Gill Sans MT" panose="020B0502020104020203" pitchFamily="34" charset="0"/>
              </a:rPr>
              <a:t>certificat médical autorisant la pratique en compétition</a:t>
            </a:r>
            <a:endParaRPr lang="fr-FR" sz="2000">
              <a:latin typeface="Gill Sans MT" panose="020B0502020104020203" pitchFamily="34" charset="0"/>
            </a:endParaRPr>
          </a:p>
          <a:p>
            <a:pPr algn="just"/>
            <a:endParaRPr lang="fr-FR" sz="2000">
              <a:latin typeface="Gill Sans MT" panose="020B0502020104020203" pitchFamily="34" charset="0"/>
            </a:endParaRPr>
          </a:p>
          <a:p>
            <a:pPr algn="just"/>
            <a:r>
              <a:rPr lang="fr-FR" sz="2000">
                <a:solidFill>
                  <a:schemeClr val="accent6">
                    <a:lumMod val="75000"/>
                  </a:schemeClr>
                </a:solidFill>
                <a:latin typeface="Gill Sans MT" panose="020B0502020104020203" pitchFamily="34" charset="0"/>
              </a:rPr>
              <a:t>EXTENSION ENTREPRISE</a:t>
            </a:r>
          </a:p>
          <a:p>
            <a:pPr marL="0" indent="0" algn="just">
              <a:buNone/>
            </a:pPr>
            <a:r>
              <a:rPr lang="fr-FR" sz="2000">
                <a:latin typeface="Gill Sans MT" panose="020B0502020104020203" pitchFamily="34" charset="0"/>
              </a:rPr>
              <a:t>Article 414 RG</a:t>
            </a:r>
          </a:p>
          <a:p>
            <a:pPr marL="0" indent="0" algn="just">
              <a:buNone/>
            </a:pPr>
            <a:r>
              <a:rPr lang="fr-FR" sz="2000">
                <a:latin typeface="Gill Sans MT" panose="020B0502020104020203" pitchFamily="34" charset="0"/>
              </a:rPr>
              <a:t>Ouvert uniquement aux catégories </a:t>
            </a:r>
            <a:r>
              <a:rPr lang="fr-FR" sz="2000" b="1">
                <a:latin typeface="Gill Sans MT" panose="020B0502020104020203" pitchFamily="34" charset="0"/>
              </a:rPr>
              <a:t>U19 et plus </a:t>
            </a:r>
            <a:r>
              <a:rPr lang="fr-FR" sz="2000">
                <a:latin typeface="Gill Sans MT" panose="020B0502020104020203" pitchFamily="34" charset="0"/>
              </a:rPr>
              <a:t>ou à tout joueur disposant d’un </a:t>
            </a:r>
            <a:r>
              <a:rPr lang="fr-FR" sz="2000" err="1">
                <a:latin typeface="Gill Sans MT" panose="020B0502020104020203" pitchFamily="34" charset="0"/>
              </a:rPr>
              <a:t>surclassement</a:t>
            </a:r>
            <a:r>
              <a:rPr lang="fr-FR" sz="2000">
                <a:latin typeface="Gill Sans MT" panose="020B0502020104020203" pitchFamily="34" charset="0"/>
              </a:rPr>
              <a:t> lui donnant accès à une pratique senior</a:t>
            </a:r>
          </a:p>
          <a:p>
            <a:pPr marL="0" indent="0" algn="just">
              <a:buNone/>
            </a:pPr>
            <a:r>
              <a:rPr lang="fr-FR" sz="1700">
                <a:latin typeface="Gill Sans MT" panose="020B0502020104020203" pitchFamily="34" charset="0"/>
              </a:rPr>
              <a:t>(délivrée entre le 01/07 et le 30/06)</a:t>
            </a:r>
          </a:p>
          <a:p>
            <a:pPr marL="0" indent="0" algn="just">
              <a:buNone/>
            </a:pPr>
            <a:r>
              <a:rPr lang="fr-FR" sz="2000">
                <a:latin typeface="Gill Sans MT" panose="020B0502020104020203" pitchFamily="34" charset="0"/>
              </a:rPr>
              <a:t>5x5 et 3x3 et open </a:t>
            </a:r>
            <a:r>
              <a:rPr lang="fr-FR" sz="2000" err="1">
                <a:latin typeface="Gill Sans MT" panose="020B0502020104020203" pitchFamily="34" charset="0"/>
              </a:rPr>
              <a:t>start</a:t>
            </a:r>
            <a:r>
              <a:rPr lang="fr-FR" sz="2000">
                <a:latin typeface="Gill Sans MT" panose="020B0502020104020203" pitchFamily="34" charset="0"/>
              </a:rPr>
              <a:t> 3x3</a:t>
            </a:r>
          </a:p>
          <a:p>
            <a:pPr algn="just"/>
            <a:endParaRPr lang="fr-FR" sz="2000">
              <a:latin typeface="Gill Sans MT" panose="020B0502020104020203" pitchFamily="34" charset="0"/>
            </a:endParaRPr>
          </a:p>
        </p:txBody>
      </p:sp>
      <p:sp>
        <p:nvSpPr>
          <p:cNvPr id="11" name="ZoneTexte 10"/>
          <p:cNvSpPr txBox="1"/>
          <p:nvPr/>
        </p:nvSpPr>
        <p:spPr>
          <a:xfrm>
            <a:off x="7297918" y="188640"/>
            <a:ext cx="1800200" cy="1200329"/>
          </a:xfrm>
          <a:prstGeom prst="rect">
            <a:avLst/>
          </a:prstGeom>
          <a:noFill/>
        </p:spPr>
        <p:txBody>
          <a:bodyPr wrap="square" rtlCol="0">
            <a:spAutoFit/>
          </a:bodyPr>
          <a:lstStyle/>
          <a:p>
            <a:pPr>
              <a:lnSpc>
                <a:spcPct val="150000"/>
              </a:lnSpc>
            </a:pPr>
            <a:endParaRPr lang="fr-FR" sz="1200" b="1">
              <a:solidFill>
                <a:schemeClr val="tx1">
                  <a:lumMod val="65000"/>
                  <a:lumOff val="35000"/>
                </a:schemeClr>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644872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87046" cy="1143000"/>
          </a:xfrm>
        </p:spPr>
        <p:txBody>
          <a:bodyPr anchor="t">
            <a:normAutofit fontScale="90000"/>
          </a:bodyPr>
          <a:lstStyle/>
          <a:p>
            <a:pPr algn="l"/>
            <a:r>
              <a:rPr lang="fr-FR" sz="3000" b="1">
                <a:solidFill>
                  <a:srgbClr val="663300"/>
                </a:solidFill>
                <a:latin typeface="Gill Sans MT" panose="020B0502020104020203" pitchFamily="34" charset="0"/>
              </a:rPr>
              <a:t>Mutations</a:t>
            </a:r>
            <a:br>
              <a:rPr lang="fr-FR" sz="3000" b="1">
                <a:solidFill>
                  <a:srgbClr val="663300"/>
                </a:solidFill>
                <a:latin typeface="Gill Sans MT" panose="020B0502020104020203" pitchFamily="34" charset="0"/>
              </a:rPr>
            </a:b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3" name="Espace réservé du contenu 2">
            <a:extLst>
              <a:ext uri="{FF2B5EF4-FFF2-40B4-BE49-F238E27FC236}">
                <a16:creationId xmlns="" xmlns:a16="http://schemas.microsoft.com/office/drawing/2014/main" id="{2B0C22FB-383D-48A7-A871-ABCCE0F01C46}"/>
              </a:ext>
            </a:extLst>
          </p:cNvPr>
          <p:cNvSpPr>
            <a:spLocks noGrp="1"/>
          </p:cNvSpPr>
          <p:nvPr>
            <p:ph idx="1"/>
          </p:nvPr>
        </p:nvSpPr>
        <p:spPr>
          <a:xfrm>
            <a:off x="411318" y="1106395"/>
            <a:ext cx="6487046" cy="5094107"/>
          </a:xfrm>
        </p:spPr>
        <p:txBody>
          <a:bodyPr>
            <a:normAutofit fontScale="92500" lnSpcReduction="10000"/>
          </a:bodyPr>
          <a:lstStyle/>
          <a:p>
            <a:pPr algn="just"/>
            <a:r>
              <a:rPr lang="fr-FR" sz="2000">
                <a:latin typeface="Gill Sans MT" panose="020B0502020104020203" pitchFamily="34" charset="0"/>
                <a:ea typeface="Calibri" panose="020F0502020204030204" pitchFamily="34" charset="0"/>
                <a:cs typeface="Times New Roman" panose="02020603050405020304" pitchFamily="18" charset="0"/>
              </a:rPr>
              <a:t>Définition :  </a:t>
            </a:r>
            <a:r>
              <a:rPr lang="fr-FR" sz="2000">
                <a:solidFill>
                  <a:schemeClr val="accent6">
                    <a:lumMod val="75000"/>
                  </a:schemeClr>
                </a:solidFill>
                <a:latin typeface="Gill Sans MT" panose="020B0502020104020203" pitchFamily="34" charset="0"/>
                <a:ea typeface="Calibri" panose="020F0502020204030204" pitchFamily="34" charset="0"/>
                <a:cs typeface="Times New Roman" panose="02020603050405020304" pitchFamily="18" charset="0"/>
              </a:rPr>
              <a:t>Article 411 </a:t>
            </a:r>
            <a:r>
              <a:rPr lang="fr-FR" sz="2000">
                <a:latin typeface="Gill Sans MT" panose="020B0502020104020203" pitchFamily="34" charset="0"/>
                <a:ea typeface="Calibri" panose="020F0502020204030204" pitchFamily="34" charset="0"/>
                <a:cs typeface="Times New Roman" panose="02020603050405020304" pitchFamily="18" charset="0"/>
              </a:rPr>
              <a:t>RG FFBB</a:t>
            </a:r>
          </a:p>
          <a:p>
            <a:pPr algn="just"/>
            <a:endParaRPr lang="fr-FR" sz="2000">
              <a:latin typeface="Gill Sans MT" panose="020B0502020104020203" pitchFamily="34" charset="0"/>
              <a:ea typeface="Calibri" panose="020F0502020204030204" pitchFamily="34" charset="0"/>
              <a:cs typeface="Times New Roman" panose="02020603050405020304" pitchFamily="18" charset="0"/>
            </a:endParaRPr>
          </a:p>
          <a:p>
            <a:pPr algn="just">
              <a:spcAft>
                <a:spcPts val="0"/>
              </a:spcAft>
            </a:pPr>
            <a:r>
              <a:rPr lang="fr-FR" sz="2000">
                <a:solidFill>
                  <a:schemeClr val="accent6">
                    <a:lumMod val="75000"/>
                  </a:schemeClr>
                </a:solidFill>
                <a:latin typeface="Gill Sans MT" panose="020B0502020104020203" pitchFamily="34" charset="0"/>
                <a:ea typeface="Calibri" panose="020F0502020204030204" pitchFamily="34" charset="0"/>
                <a:cs typeface="Times New Roman" panose="02020603050405020304" pitchFamily="18" charset="0"/>
              </a:rPr>
              <a:t>RAPPEL </a:t>
            </a:r>
            <a:r>
              <a:rPr lang="fr-FR" sz="2000">
                <a:solidFill>
                  <a:srgbClr val="00B050"/>
                </a:solidFill>
                <a:latin typeface="Gill Sans MT" panose="020B0502020104020203" pitchFamily="34" charset="0"/>
                <a:ea typeface="Calibri" panose="020F0502020204030204" pitchFamily="34" charset="0"/>
                <a:cs typeface="Times New Roman" panose="02020603050405020304" pitchFamily="18" charset="0"/>
              </a:rPr>
              <a:t>: </a:t>
            </a:r>
            <a:r>
              <a:rPr lang="fr-FR" sz="2000">
                <a:latin typeface="Gill Sans MT" panose="020B0502020104020203" pitchFamily="34" charset="0"/>
                <a:ea typeface="Calibri" panose="020F0502020204030204" pitchFamily="34" charset="0"/>
                <a:cs typeface="Times New Roman" panose="02020603050405020304" pitchFamily="18" charset="0"/>
              </a:rPr>
              <a:t>date prise en compte :</a:t>
            </a:r>
          </a:p>
          <a:p>
            <a:pPr marL="571500" lvl="1" indent="-171450" algn="just">
              <a:buFont typeface="Courier New" panose="02070309020205020404" pitchFamily="49" charset="0"/>
              <a:buChar char="o"/>
            </a:pPr>
            <a:r>
              <a:rPr lang="fr-FR" sz="1400">
                <a:latin typeface="Gill Sans MT" panose="020B0502020104020203" pitchFamily="34" charset="0"/>
                <a:ea typeface="Calibri" panose="020F0502020204030204" pitchFamily="34" charset="0"/>
                <a:cs typeface="Times New Roman" panose="02020603050405020304" pitchFamily="18" charset="0"/>
              </a:rPr>
              <a:t>date d’enregistrement de la démission du licencié dans la procédure dématérialisée (passer la 1</a:t>
            </a:r>
            <a:r>
              <a:rPr lang="fr-FR" sz="1400" baseline="30000">
                <a:latin typeface="Gill Sans MT" panose="020B0502020104020203" pitchFamily="34" charset="0"/>
                <a:ea typeface="Calibri" panose="020F0502020204030204" pitchFamily="34" charset="0"/>
                <a:cs typeface="Times New Roman" panose="02020603050405020304" pitchFamily="18" charset="0"/>
              </a:rPr>
              <a:t>ère</a:t>
            </a:r>
            <a:r>
              <a:rPr lang="fr-FR" sz="1400">
                <a:latin typeface="Gill Sans MT" panose="020B0502020104020203" pitchFamily="34" charset="0"/>
                <a:ea typeface="Calibri" panose="020F0502020204030204" pitchFamily="34" charset="0"/>
                <a:cs typeface="Times New Roman" panose="02020603050405020304" pitchFamily="18" charset="0"/>
              </a:rPr>
              <a:t> page = date de démission enregistrée – valider la page ‘’démission’’ du formulaire e-licence)</a:t>
            </a:r>
          </a:p>
          <a:p>
            <a:pPr marL="685800" lvl="1" algn="just">
              <a:buFont typeface="Courier New" panose="02070309020205020404" pitchFamily="49" charset="0"/>
              <a:buChar char="o"/>
            </a:pPr>
            <a:r>
              <a:rPr lang="fr-FR" sz="1400">
                <a:latin typeface="Gill Sans MT" panose="020B0502020104020203" pitchFamily="34" charset="0"/>
                <a:ea typeface="Calibri" panose="020F0502020204030204" pitchFamily="34" charset="0"/>
                <a:cs typeface="Times New Roman" panose="02020603050405020304" pitchFamily="18" charset="0"/>
              </a:rPr>
              <a:t>date du récépissé d’envoi dans la procédure non dématérialisée</a:t>
            </a:r>
          </a:p>
          <a:p>
            <a:pPr algn="just">
              <a:spcAft>
                <a:spcPts val="0"/>
              </a:spcAft>
            </a:pPr>
            <a:r>
              <a:rPr lang="fr-FR" sz="2000" u="sng">
                <a:latin typeface="Gill Sans MT" panose="020B0502020104020203" pitchFamily="34" charset="0"/>
                <a:ea typeface="Calibri" panose="020F0502020204030204" pitchFamily="34" charset="0"/>
                <a:cs typeface="Times New Roman" panose="02020603050405020304" pitchFamily="18" charset="0"/>
              </a:rPr>
              <a:t>Périodes de mutation </a:t>
            </a:r>
            <a:r>
              <a:rPr lang="fr-FR" sz="2000">
                <a:latin typeface="Gill Sans MT" panose="020B0502020104020203" pitchFamily="34" charset="0"/>
                <a:ea typeface="Calibri" panose="020F0502020204030204" pitchFamily="34" charset="0"/>
                <a:cs typeface="Times New Roman" panose="02020603050405020304" pitchFamily="18" charset="0"/>
              </a:rPr>
              <a:t>: </a:t>
            </a:r>
          </a:p>
          <a:p>
            <a:pPr marL="0" indent="0" algn="just">
              <a:spcAft>
                <a:spcPts val="0"/>
              </a:spcAft>
              <a:buNone/>
            </a:pPr>
            <a:r>
              <a:rPr lang="fr-FR" sz="1800" u="sng">
                <a:latin typeface="Gill Sans MT" panose="020B0502020104020203" pitchFamily="34" charset="0"/>
                <a:ea typeface="Calibri" panose="020F0502020204030204" pitchFamily="34" charset="0"/>
                <a:cs typeface="Times New Roman" panose="02020603050405020304" pitchFamily="18" charset="0"/>
              </a:rPr>
              <a:t>Normale</a:t>
            </a:r>
            <a:r>
              <a:rPr lang="fr-FR" sz="1800">
                <a:latin typeface="Gill Sans MT" panose="020B0502020104020203" pitchFamily="34" charset="0"/>
                <a:ea typeface="Calibri" panose="020F0502020204030204" pitchFamily="34" charset="0"/>
                <a:cs typeface="Times New Roman" panose="02020603050405020304" pitchFamily="18" charset="0"/>
              </a:rPr>
              <a:t> : du 1</a:t>
            </a:r>
            <a:r>
              <a:rPr lang="fr-FR" sz="1800" baseline="30000">
                <a:latin typeface="Gill Sans MT" panose="020B0502020104020203" pitchFamily="34" charset="0"/>
                <a:ea typeface="Calibri" panose="020F0502020204030204" pitchFamily="34" charset="0"/>
                <a:cs typeface="Times New Roman" panose="02020603050405020304" pitchFamily="18" charset="0"/>
              </a:rPr>
              <a:t>er</a:t>
            </a:r>
            <a:r>
              <a:rPr lang="fr-FR" sz="1800">
                <a:latin typeface="Gill Sans MT" panose="020B0502020104020203" pitchFamily="34" charset="0"/>
                <a:ea typeface="Calibri" panose="020F0502020204030204" pitchFamily="34" charset="0"/>
                <a:cs typeface="Times New Roman" panose="02020603050405020304" pitchFamily="18" charset="0"/>
              </a:rPr>
              <a:t> au 30/06</a:t>
            </a:r>
          </a:p>
          <a:p>
            <a:pPr marL="0" indent="0" algn="just">
              <a:spcAft>
                <a:spcPts val="0"/>
              </a:spcAft>
              <a:buNone/>
            </a:pPr>
            <a:r>
              <a:rPr lang="fr-FR" sz="1800" u="sng">
                <a:latin typeface="Gill Sans MT" panose="020B0502020104020203" pitchFamily="34" charset="0"/>
                <a:ea typeface="Calibri" panose="020F0502020204030204" pitchFamily="34" charset="0"/>
                <a:cs typeface="Times New Roman" panose="02020603050405020304" pitchFamily="18" charset="0"/>
              </a:rPr>
              <a:t>Exceptionnelle</a:t>
            </a:r>
            <a:r>
              <a:rPr lang="fr-FR" sz="1800">
                <a:latin typeface="Gill Sans MT" panose="020B0502020104020203" pitchFamily="34" charset="0"/>
                <a:ea typeface="Calibri" panose="020F0502020204030204" pitchFamily="34" charset="0"/>
                <a:cs typeface="Times New Roman" panose="02020603050405020304" pitchFamily="18" charset="0"/>
              </a:rPr>
              <a:t> : à partir du 1</a:t>
            </a:r>
            <a:r>
              <a:rPr lang="fr-FR" sz="1800" baseline="30000">
                <a:latin typeface="Gill Sans MT" panose="020B0502020104020203" pitchFamily="34" charset="0"/>
                <a:ea typeface="Calibri" panose="020F0502020204030204" pitchFamily="34" charset="0"/>
                <a:cs typeface="Times New Roman" panose="02020603050405020304" pitchFamily="18" charset="0"/>
              </a:rPr>
              <a:t>er</a:t>
            </a:r>
            <a:r>
              <a:rPr lang="fr-FR" sz="1800">
                <a:latin typeface="Gill Sans MT" panose="020B0502020104020203" pitchFamily="34" charset="0"/>
                <a:ea typeface="Calibri" panose="020F0502020204030204" pitchFamily="34" charset="0"/>
                <a:cs typeface="Times New Roman" panose="02020603050405020304" pitchFamily="18" charset="0"/>
              </a:rPr>
              <a:t>/07 </a:t>
            </a:r>
            <a:r>
              <a:rPr lang="fr-FR" sz="1400">
                <a:latin typeface="Gill Sans MT" panose="020B0502020104020203" pitchFamily="34" charset="0"/>
                <a:ea typeface="Calibri" panose="020F0502020204030204" pitchFamily="34" charset="0"/>
                <a:cs typeface="Times New Roman" panose="02020603050405020304" pitchFamily="18" charset="0"/>
              </a:rPr>
              <a:t>(jusqu’au 30/11 ou 28/02 pour les catégories jeunes)</a:t>
            </a:r>
          </a:p>
          <a:p>
            <a:pPr marL="0" indent="0" algn="just">
              <a:spcAft>
                <a:spcPts val="0"/>
              </a:spcAft>
              <a:buNone/>
            </a:pPr>
            <a:endParaRPr lang="fr-FR" sz="1400">
              <a:latin typeface="Gill Sans MT" panose="020B0502020104020203" pitchFamily="34" charset="0"/>
              <a:ea typeface="Calibri" panose="020F0502020204030204" pitchFamily="34" charset="0"/>
              <a:cs typeface="Times New Roman" panose="02020603050405020304" pitchFamily="18" charset="0"/>
            </a:endParaRPr>
          </a:p>
          <a:p>
            <a:pPr algn="just">
              <a:spcAft>
                <a:spcPts val="0"/>
              </a:spcAft>
            </a:pPr>
            <a:r>
              <a:rPr lang="fr-FR" sz="2000" u="sng">
                <a:latin typeface="Gill Sans MT" panose="020B0502020104020203" pitchFamily="34" charset="0"/>
                <a:ea typeface="Calibri" panose="020F0502020204030204" pitchFamily="34" charset="0"/>
                <a:cs typeface="Times New Roman" panose="02020603050405020304" pitchFamily="18" charset="0"/>
              </a:rPr>
              <a:t>Le caractère exceptionnel </a:t>
            </a:r>
          </a:p>
          <a:p>
            <a:pPr marL="0" indent="0">
              <a:buNone/>
            </a:pPr>
            <a:r>
              <a:rPr lang="fr-FR" sz="1800">
                <a:latin typeface="Gill Sans MT" panose="020B0502020104020203" pitchFamily="34" charset="0"/>
              </a:rPr>
              <a:t>Sauf dérogation, un changement de domicile est la condition sine qua none pour solliciter une mutation à caractère exceptionnel</a:t>
            </a:r>
          </a:p>
          <a:p>
            <a:pPr marL="0" indent="0">
              <a:buNone/>
            </a:pPr>
            <a:endParaRPr lang="fr-FR" sz="1800">
              <a:latin typeface="Gill Sans MT" panose="020B0502020104020203" pitchFamily="34" charset="0"/>
              <a:ea typeface="Calibri" panose="020F0502020204030204" pitchFamily="34" charset="0"/>
              <a:cs typeface="Times New Roman" panose="02020603050405020304" pitchFamily="18" charset="0"/>
            </a:endParaRPr>
          </a:p>
          <a:p>
            <a:pPr marL="0" indent="0">
              <a:buNone/>
            </a:pPr>
            <a:r>
              <a:rPr lang="fr-FR" sz="1800">
                <a:latin typeface="Gill Sans MT" panose="020B0502020104020203" pitchFamily="34" charset="0"/>
                <a:ea typeface="Calibri" panose="020F0502020204030204" pitchFamily="34" charset="0"/>
                <a:cs typeface="Times New Roman" panose="02020603050405020304" pitchFamily="18" charset="0"/>
              </a:rPr>
              <a:t>Appréciation de la Commission Départementale de 	Qualification</a:t>
            </a:r>
          </a:p>
          <a:p>
            <a:pPr marL="0" indent="0" algn="just">
              <a:spcAft>
                <a:spcPts val="0"/>
              </a:spcAft>
              <a:buNone/>
            </a:pPr>
            <a:endParaRPr lang="fr-FR" sz="1800">
              <a:latin typeface="Gill Sans MT" panose="020B0502020104020203" pitchFamily="34" charset="0"/>
              <a:ea typeface="Calibri" panose="020F0502020204030204" pitchFamily="34" charset="0"/>
              <a:cs typeface="Times New Roman" panose="02020603050405020304" pitchFamily="18" charset="0"/>
            </a:endParaRPr>
          </a:p>
          <a:p>
            <a:pPr algn="just">
              <a:spcAft>
                <a:spcPts val="0"/>
              </a:spcAft>
            </a:pPr>
            <a:r>
              <a:rPr lang="fr-FR" sz="2000">
                <a:latin typeface="Gill Sans MT" panose="020B0502020104020203" pitchFamily="34" charset="0"/>
                <a:ea typeface="Calibri" panose="020F0502020204030204" pitchFamily="34" charset="0"/>
                <a:cs typeface="Times New Roman" panose="02020603050405020304" pitchFamily="18" charset="0"/>
              </a:rPr>
              <a:t>Formulaire démission/mutation = site FFBB</a:t>
            </a:r>
          </a:p>
          <a:p>
            <a:pPr algn="just">
              <a:spcAft>
                <a:spcPts val="0"/>
              </a:spcAft>
            </a:pPr>
            <a:endParaRPr lang="fr-FR" sz="2000">
              <a:latin typeface="Calibri" panose="020F0502020204030204" pitchFamily="34" charset="0"/>
              <a:ea typeface="Calibri" panose="020F0502020204030204" pitchFamily="34" charset="0"/>
              <a:cs typeface="Times New Roman" panose="02020603050405020304" pitchFamily="18" charset="0"/>
            </a:endParaRPr>
          </a:p>
          <a:p>
            <a:endParaRPr lang="fr-FR" sz="2000">
              <a:latin typeface="Gill Sans MT" panose="020B0502020104020203" pitchFamily="34" charset="0"/>
            </a:endParaRPr>
          </a:p>
        </p:txBody>
      </p:sp>
      <p:sp>
        <p:nvSpPr>
          <p:cNvPr id="11" name="ZoneTexte 10"/>
          <p:cNvSpPr txBox="1"/>
          <p:nvPr/>
        </p:nvSpPr>
        <p:spPr>
          <a:xfrm>
            <a:off x="7297918" y="188640"/>
            <a:ext cx="1800200" cy="1200329"/>
          </a:xfrm>
          <a:prstGeom prst="rect">
            <a:avLst/>
          </a:prstGeom>
          <a:noFill/>
        </p:spPr>
        <p:txBody>
          <a:bodyPr wrap="square" rtlCol="0">
            <a:spAutoFit/>
          </a:bodyPr>
          <a:lstStyle/>
          <a:p>
            <a:pPr>
              <a:lnSpc>
                <a:spcPct val="150000"/>
              </a:lnSpc>
            </a:pPr>
            <a:endParaRPr lang="fr-FR" sz="1200" b="1">
              <a:solidFill>
                <a:schemeClr val="tx1">
                  <a:lumMod val="65000"/>
                  <a:lumOff val="35000"/>
                </a:schemeClr>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1298628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380915CB-9B79-424B-BDC8-939FBDB73283}" type="slidenum">
              <a:rPr lang="fr-FR" smtClean="0"/>
              <a:t>26</a:t>
            </a:fld>
            <a:endParaRPr lang="fr-FR"/>
          </a:p>
        </p:txBody>
      </p:sp>
      <p:pic>
        <p:nvPicPr>
          <p:cNvPr id="3" name="Image 2">
            <a:extLst>
              <a:ext uri="{FF2B5EF4-FFF2-40B4-BE49-F238E27FC236}">
                <a16:creationId xmlns="" xmlns:a16="http://schemas.microsoft.com/office/drawing/2014/main" id="{992D2D1C-F5B5-B116-B057-1A769C85F4D1}"/>
              </a:ext>
            </a:extLst>
          </p:cNvPr>
          <p:cNvPicPr>
            <a:picLocks noChangeAspect="1"/>
          </p:cNvPicPr>
          <p:nvPr/>
        </p:nvPicPr>
        <p:blipFill rotWithShape="1">
          <a:blip r:embed="rId2">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pic>
        <p:nvPicPr>
          <p:cNvPr id="6" name="Espace réservé du contenu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1111" y="1039483"/>
            <a:ext cx="6743135" cy="4525963"/>
          </a:xfrm>
        </p:spPr>
      </p:pic>
    </p:spTree>
    <p:extLst>
      <p:ext uri="{BB962C8B-B14F-4D97-AF65-F5344CB8AC3E}">
        <p14:creationId xmlns:p14="http://schemas.microsoft.com/office/powerpoint/2010/main" val="1350815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380915CB-9B79-424B-BDC8-939FBDB73283}" type="slidenum">
              <a:rPr lang="fr-FR" smtClean="0"/>
              <a:t>27</a:t>
            </a:fld>
            <a:endParaRPr lang="fr-FR"/>
          </a:p>
        </p:txBody>
      </p:sp>
      <p:pic>
        <p:nvPicPr>
          <p:cNvPr id="3" name="Image 2">
            <a:extLst>
              <a:ext uri="{FF2B5EF4-FFF2-40B4-BE49-F238E27FC236}">
                <a16:creationId xmlns="" xmlns:a16="http://schemas.microsoft.com/office/drawing/2014/main" id="{D436B8E6-D77D-FE97-1261-EB43EC4EACA1}"/>
              </a:ext>
            </a:extLst>
          </p:cNvPr>
          <p:cNvPicPr>
            <a:picLocks noChangeAspect="1"/>
          </p:cNvPicPr>
          <p:nvPr/>
        </p:nvPicPr>
        <p:blipFill rotWithShape="1">
          <a:blip r:embed="rId2">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pic>
        <p:nvPicPr>
          <p:cNvPr id="6" name="Espace réservé du contenu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3050" y="923027"/>
            <a:ext cx="6681196" cy="4777581"/>
          </a:xfrm>
        </p:spPr>
      </p:pic>
    </p:spTree>
    <p:extLst>
      <p:ext uri="{BB962C8B-B14F-4D97-AF65-F5344CB8AC3E}">
        <p14:creationId xmlns:p14="http://schemas.microsoft.com/office/powerpoint/2010/main" val="1178184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380915CB-9B79-424B-BDC8-939FBDB73283}" type="slidenum">
              <a:rPr lang="fr-FR" smtClean="0"/>
              <a:t>28</a:t>
            </a:fld>
            <a:endParaRPr lang="fr-FR"/>
          </a:p>
        </p:txBody>
      </p:sp>
      <p:pic>
        <p:nvPicPr>
          <p:cNvPr id="3" name="Image 2">
            <a:extLst>
              <a:ext uri="{FF2B5EF4-FFF2-40B4-BE49-F238E27FC236}">
                <a16:creationId xmlns="" xmlns:a16="http://schemas.microsoft.com/office/drawing/2014/main" id="{9A0B2FC3-4F5E-680E-DFDB-BE31531B25B0}"/>
              </a:ext>
            </a:extLst>
          </p:cNvPr>
          <p:cNvPicPr>
            <a:picLocks noChangeAspect="1"/>
          </p:cNvPicPr>
          <p:nvPr/>
        </p:nvPicPr>
        <p:blipFill rotWithShape="1">
          <a:blip r:embed="rId2">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pic>
        <p:nvPicPr>
          <p:cNvPr id="6" name="Espace réservé du contenu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9214" y="901817"/>
            <a:ext cx="6705032" cy="5054366"/>
          </a:xfrm>
        </p:spPr>
      </p:pic>
    </p:spTree>
    <p:extLst>
      <p:ext uri="{BB962C8B-B14F-4D97-AF65-F5344CB8AC3E}">
        <p14:creationId xmlns:p14="http://schemas.microsoft.com/office/powerpoint/2010/main" val="3519252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87046" cy="1143000"/>
          </a:xfrm>
        </p:spPr>
        <p:txBody>
          <a:bodyPr anchor="t">
            <a:normAutofit fontScale="90000"/>
          </a:bodyPr>
          <a:lstStyle/>
          <a:p>
            <a:pPr algn="l"/>
            <a:r>
              <a:rPr lang="fr-FR" sz="3000" b="1">
                <a:solidFill>
                  <a:srgbClr val="663300"/>
                </a:solidFill>
                <a:latin typeface="Gill Sans MT" panose="020B0502020104020203" pitchFamily="34" charset="0"/>
              </a:rPr>
              <a:t>Certificat médical</a:t>
            </a:r>
            <a:br>
              <a:rPr lang="fr-FR" sz="3000" b="1">
                <a:solidFill>
                  <a:srgbClr val="663300"/>
                </a:solidFill>
                <a:latin typeface="Gill Sans MT" panose="020B0502020104020203" pitchFamily="34" charset="0"/>
              </a:rPr>
            </a:b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3" name="Espace réservé du contenu 2">
            <a:extLst>
              <a:ext uri="{FF2B5EF4-FFF2-40B4-BE49-F238E27FC236}">
                <a16:creationId xmlns="" xmlns:a16="http://schemas.microsoft.com/office/drawing/2014/main" id="{2B0C22FB-383D-48A7-A871-ABCCE0F01C46}"/>
              </a:ext>
            </a:extLst>
          </p:cNvPr>
          <p:cNvSpPr>
            <a:spLocks noGrp="1"/>
          </p:cNvSpPr>
          <p:nvPr>
            <p:ph idx="1"/>
          </p:nvPr>
        </p:nvSpPr>
        <p:spPr>
          <a:xfrm>
            <a:off x="280364" y="980728"/>
            <a:ext cx="6487046" cy="5314602"/>
          </a:xfrm>
        </p:spPr>
        <p:txBody>
          <a:bodyPr>
            <a:normAutofit lnSpcReduction="10000"/>
          </a:bodyPr>
          <a:lstStyle/>
          <a:p>
            <a:pPr algn="just"/>
            <a:r>
              <a:rPr lang="fr-FR" sz="2000">
                <a:solidFill>
                  <a:schemeClr val="accent6">
                    <a:lumMod val="75000"/>
                  </a:schemeClr>
                </a:solidFill>
                <a:latin typeface="Gill Sans MT" panose="020B0502020104020203" pitchFamily="34" charset="0"/>
              </a:rPr>
              <a:t>Article 409 RG</a:t>
            </a:r>
          </a:p>
          <a:p>
            <a:pPr algn="just"/>
            <a:r>
              <a:rPr lang="fr-FR" sz="2000">
                <a:solidFill>
                  <a:schemeClr val="accent6">
                    <a:lumMod val="75000"/>
                  </a:schemeClr>
                </a:solidFill>
                <a:latin typeface="Gill Sans MT" panose="020B0502020104020203" pitchFamily="34" charset="0"/>
              </a:rPr>
              <a:t>Distinction Mineurs/Majeurs</a:t>
            </a:r>
          </a:p>
          <a:p>
            <a:pPr marL="0" indent="0" algn="just">
              <a:buNone/>
            </a:pPr>
            <a:r>
              <a:rPr lang="fr-FR" sz="1400">
                <a:latin typeface="Gill Sans MT" panose="020B0502020104020203" pitchFamily="34" charset="0"/>
              </a:rPr>
              <a:t>Pour les </a:t>
            </a:r>
            <a:r>
              <a:rPr lang="fr-FR" sz="1400" b="1">
                <a:latin typeface="Gill Sans MT" panose="020B0502020104020203" pitchFamily="34" charset="0"/>
              </a:rPr>
              <a:t>majeurs</a:t>
            </a:r>
            <a:r>
              <a:rPr lang="fr-FR" sz="1400">
                <a:latin typeface="Gill Sans MT" panose="020B0502020104020203" pitchFamily="34" charset="0"/>
              </a:rPr>
              <a:t> : le dispositif Certificat/Questionnaire est inchangé</a:t>
            </a:r>
          </a:p>
          <a:p>
            <a:pPr marL="0" indent="0" algn="just">
              <a:buNone/>
            </a:pPr>
            <a:r>
              <a:rPr lang="fr-FR" sz="1400">
                <a:latin typeface="Gill Sans MT" panose="020B0502020104020203" pitchFamily="34" charset="0"/>
              </a:rPr>
              <a:t>Pour les </a:t>
            </a:r>
            <a:r>
              <a:rPr lang="fr-FR" sz="1400" b="1">
                <a:latin typeface="Gill Sans MT" panose="020B0502020104020203" pitchFamily="34" charset="0"/>
              </a:rPr>
              <a:t>mineurs</a:t>
            </a:r>
            <a:r>
              <a:rPr lang="fr-FR" sz="1400">
                <a:latin typeface="Gill Sans MT" panose="020B0502020104020203" pitchFamily="34" charset="0"/>
              </a:rPr>
              <a:t> : délivrance de la licence sous réserve des renseignements d’un questionnaire pour la création et le renouvellement des licences</a:t>
            </a:r>
          </a:p>
          <a:p>
            <a:pPr algn="just"/>
            <a:endParaRPr lang="fr-FR" sz="2000">
              <a:solidFill>
                <a:schemeClr val="accent6">
                  <a:lumMod val="75000"/>
                </a:schemeClr>
              </a:solidFill>
              <a:latin typeface="Gill Sans MT" panose="020B0502020104020203" pitchFamily="34" charset="0"/>
            </a:endParaRPr>
          </a:p>
          <a:p>
            <a:pPr algn="just"/>
            <a:r>
              <a:rPr lang="fr-FR" sz="2000">
                <a:solidFill>
                  <a:schemeClr val="accent6">
                    <a:lumMod val="75000"/>
                  </a:schemeClr>
                </a:solidFill>
                <a:latin typeface="Gill Sans MT" panose="020B0502020104020203" pitchFamily="34" charset="0"/>
              </a:rPr>
              <a:t>Validité : 6 mois/1 an</a:t>
            </a:r>
          </a:p>
          <a:p>
            <a:pPr algn="just"/>
            <a:endParaRPr lang="fr-FR" sz="2000">
              <a:latin typeface="Gill Sans MT" panose="020B0502020104020203" pitchFamily="34" charset="0"/>
            </a:endParaRPr>
          </a:p>
          <a:p>
            <a:pPr marL="0" indent="0" algn="just">
              <a:spcAft>
                <a:spcPts val="0"/>
              </a:spcAft>
              <a:buNone/>
            </a:pPr>
            <a:r>
              <a:rPr lang="fr-FR" sz="1400" b="1">
                <a:latin typeface="Gill Sans MT" panose="020B0502020104020203" pitchFamily="34" charset="0"/>
                <a:ea typeface="Calibri" panose="020F0502020204030204" pitchFamily="34" charset="0"/>
                <a:cs typeface="Times New Roman" panose="02020603050405020304" pitchFamily="18" charset="0"/>
              </a:rPr>
              <a:t>A NOTER :</a:t>
            </a:r>
          </a:p>
          <a:p>
            <a:pPr marL="0" indent="0" algn="just">
              <a:spcAft>
                <a:spcPts val="0"/>
              </a:spcAft>
              <a:buNone/>
            </a:pPr>
            <a:r>
              <a:rPr lang="fr-FR" sz="1400">
                <a:latin typeface="Gill Sans MT" panose="020B0502020104020203" pitchFamily="34" charset="0"/>
                <a:ea typeface="Calibri" panose="020F0502020204030204" pitchFamily="34" charset="0"/>
                <a:cs typeface="Times New Roman" panose="02020603050405020304" pitchFamily="18" charset="0"/>
              </a:rPr>
              <a:t>Attention : ne pas enregistrer CM et questionnaire en même temps !!</a:t>
            </a:r>
          </a:p>
          <a:p>
            <a:pPr marL="0" indent="0" algn="just">
              <a:spcAft>
                <a:spcPts val="0"/>
              </a:spcAft>
              <a:buNone/>
            </a:pPr>
            <a:r>
              <a:rPr lang="fr-FR" sz="1400" b="1">
                <a:latin typeface="Gill Sans MT" panose="020B0502020104020203" pitchFamily="34" charset="0"/>
                <a:ea typeface="Calibri" panose="020F0502020204030204" pitchFamily="34" charset="0"/>
                <a:cs typeface="Times New Roman" panose="02020603050405020304" pitchFamily="18" charset="0"/>
              </a:rPr>
              <a:t>Rappel : ligne à barrer ou mention compétition </a:t>
            </a:r>
          </a:p>
          <a:p>
            <a:pPr marL="0" indent="0" algn="just">
              <a:spcAft>
                <a:spcPts val="0"/>
              </a:spcAft>
              <a:buNone/>
            </a:pPr>
            <a:endParaRPr lang="fr-FR" sz="1400" b="1">
              <a:latin typeface="Gill Sans MT" panose="020B0502020104020203" pitchFamily="34" charset="0"/>
              <a:ea typeface="Calibri" panose="020F0502020204030204" pitchFamily="34" charset="0"/>
              <a:cs typeface="Times New Roman" panose="02020603050405020304" pitchFamily="18" charset="0"/>
            </a:endParaRPr>
          </a:p>
          <a:p>
            <a:pPr marL="0" indent="0" algn="just">
              <a:spcAft>
                <a:spcPts val="0"/>
              </a:spcAft>
              <a:buNone/>
            </a:pPr>
            <a:r>
              <a:rPr lang="fr-FR" sz="1400" b="1">
                <a:latin typeface="Gill Sans MT" panose="020B0502020104020203" pitchFamily="34" charset="0"/>
                <a:ea typeface="Calibri" panose="020F0502020204030204" pitchFamily="34" charset="0"/>
                <a:cs typeface="Times New Roman" panose="02020603050405020304" pitchFamily="18" charset="0"/>
              </a:rPr>
              <a:t>Aucune tolérance, motif principal de requalification des licences</a:t>
            </a:r>
          </a:p>
          <a:p>
            <a:pPr marL="0" indent="0" algn="just">
              <a:spcAft>
                <a:spcPts val="0"/>
              </a:spcAft>
              <a:buNone/>
            </a:pPr>
            <a:endParaRPr lang="fr-FR" sz="1400">
              <a:latin typeface="Gill Sans MT" panose="020B0502020104020203" pitchFamily="34" charset="0"/>
              <a:ea typeface="Calibri" panose="020F0502020204030204" pitchFamily="34" charset="0"/>
              <a:cs typeface="Times New Roman" panose="02020603050405020304" pitchFamily="18" charset="0"/>
            </a:endParaRPr>
          </a:p>
          <a:p>
            <a:pPr marL="0" indent="0" algn="just">
              <a:spcAft>
                <a:spcPts val="0"/>
              </a:spcAft>
              <a:buNone/>
            </a:pPr>
            <a:r>
              <a:rPr lang="fr-FR" sz="1400">
                <a:latin typeface="Gill Sans MT" panose="020B0502020104020203" pitchFamily="34" charset="0"/>
                <a:ea typeface="Calibri" panose="020F0502020204030204" pitchFamily="34" charset="0"/>
                <a:cs typeface="Times New Roman" panose="02020603050405020304" pitchFamily="18" charset="0"/>
              </a:rPr>
              <a:t>Si erreur =&gt; correctif à transmettre au CD, pas de modification par les clubs 1x validé groupement sportif. </a:t>
            </a:r>
          </a:p>
          <a:p>
            <a:pPr marL="0" indent="0" algn="just">
              <a:spcAft>
                <a:spcPts val="0"/>
              </a:spcAft>
              <a:buNone/>
            </a:pPr>
            <a:endParaRPr lang="fr-FR" sz="1400">
              <a:latin typeface="Gill Sans MT" panose="020B0502020104020203" pitchFamily="34" charset="0"/>
              <a:ea typeface="Calibri" panose="020F0502020204030204" pitchFamily="34" charset="0"/>
              <a:cs typeface="Times New Roman" panose="02020603050405020304" pitchFamily="18" charset="0"/>
            </a:endParaRPr>
          </a:p>
          <a:p>
            <a:pPr marL="0" indent="0" algn="just">
              <a:spcAft>
                <a:spcPts val="0"/>
              </a:spcAft>
              <a:buNone/>
            </a:pPr>
            <a:r>
              <a:rPr lang="fr-FR" sz="1400">
                <a:latin typeface="Gill Sans MT" panose="020B0502020104020203" pitchFamily="34" charset="0"/>
                <a:ea typeface="Calibri" panose="020F0502020204030204" pitchFamily="34" charset="0"/>
                <a:cs typeface="Times New Roman" panose="02020603050405020304" pitchFamily="18" charset="0"/>
              </a:rPr>
              <a:t>Réponses du questionnaire enregistrées dans la pré-inscription ne sont pas visibles par les clubs ni par les comités =&gt; responsabilité des licenciés</a:t>
            </a:r>
          </a:p>
          <a:p>
            <a:pPr marL="0" indent="0" algn="just">
              <a:spcAft>
                <a:spcPts val="0"/>
              </a:spcAft>
              <a:buNone/>
            </a:pPr>
            <a:endParaRPr lang="fr-FR" sz="1400">
              <a:latin typeface="Gill Sans MT" panose="020B0502020104020203" pitchFamily="34" charset="0"/>
              <a:ea typeface="Calibri" panose="020F0502020204030204" pitchFamily="34" charset="0"/>
              <a:cs typeface="Times New Roman" panose="02020603050405020304" pitchFamily="18" charset="0"/>
            </a:endParaRPr>
          </a:p>
          <a:p>
            <a:endParaRPr lang="fr-FR" sz="2000">
              <a:latin typeface="Gill Sans MT" panose="020B0502020104020203" pitchFamily="34" charset="0"/>
            </a:endParaRPr>
          </a:p>
          <a:p>
            <a:endParaRPr lang="fr-FR" sz="2000">
              <a:latin typeface="Gill Sans MT" panose="020B0502020104020203" pitchFamily="34" charset="0"/>
            </a:endParaRPr>
          </a:p>
        </p:txBody>
      </p:sp>
      <p:sp>
        <p:nvSpPr>
          <p:cNvPr id="11" name="ZoneTexte 10"/>
          <p:cNvSpPr txBox="1"/>
          <p:nvPr/>
        </p:nvSpPr>
        <p:spPr>
          <a:xfrm>
            <a:off x="7297918" y="188640"/>
            <a:ext cx="1800200" cy="1200329"/>
          </a:xfrm>
          <a:prstGeom prst="rect">
            <a:avLst/>
          </a:prstGeom>
          <a:noFill/>
        </p:spPr>
        <p:txBody>
          <a:bodyPr wrap="square" rtlCol="0">
            <a:spAutoFit/>
          </a:bodyPr>
          <a:lstStyle/>
          <a:p>
            <a:pPr>
              <a:lnSpc>
                <a:spcPct val="150000"/>
              </a:lnSpc>
            </a:pPr>
            <a:endParaRPr lang="fr-FR" sz="1200" b="1">
              <a:solidFill>
                <a:schemeClr val="tx1">
                  <a:lumMod val="65000"/>
                  <a:lumOff val="35000"/>
                </a:schemeClr>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4259017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ctrTitle"/>
          </p:nvPr>
        </p:nvSpPr>
        <p:spPr>
          <a:xfrm>
            <a:off x="468352" y="332656"/>
            <a:ext cx="5932447" cy="585587"/>
          </a:xfrm>
        </p:spPr>
        <p:txBody>
          <a:bodyPr anchor="t">
            <a:normAutofit fontScale="90000"/>
          </a:bodyPr>
          <a:lstStyle/>
          <a:p>
            <a:pPr algn="l"/>
            <a:r>
              <a:rPr lang="fr-FR" sz="3000" b="1" dirty="0">
                <a:solidFill>
                  <a:srgbClr val="663300"/>
                </a:solidFill>
                <a:latin typeface="Gill Sans MT"/>
              </a:rPr>
              <a:t>Bilan de la saison </a:t>
            </a:r>
            <a:r>
              <a:rPr lang="fr-FR" sz="3000" b="1" dirty="0" smtClean="0">
                <a:solidFill>
                  <a:srgbClr val="663300"/>
                </a:solidFill>
                <a:latin typeface="Gill Sans MT"/>
              </a:rPr>
              <a:t>2024/2025</a:t>
            </a:r>
            <a:r>
              <a:rPr lang="fr-FR" sz="3000" b="1" dirty="0">
                <a:latin typeface="Gill Sans MT" panose="020B0502020104020203" pitchFamily="34" charset="0"/>
              </a:rPr>
              <a:t/>
            </a:r>
            <a:br>
              <a:rPr lang="fr-FR" sz="3000" b="1" dirty="0">
                <a:latin typeface="Gill Sans MT" panose="020B0502020104020203" pitchFamily="34" charset="0"/>
              </a:rPr>
            </a:br>
            <a:r>
              <a:rPr lang="fr-FR" sz="3200" dirty="0"/>
              <a:t/>
            </a:r>
            <a:br>
              <a:rPr lang="fr-FR" sz="3200" dirty="0"/>
            </a:br>
            <a:endParaRPr lang="fr-FR" sz="3000" b="1" dirty="0">
              <a:solidFill>
                <a:schemeClr val="tx1">
                  <a:lumMod val="75000"/>
                  <a:lumOff val="25000"/>
                </a:schemeClr>
              </a:solidFill>
              <a:latin typeface="Arial Narrow" panose="020B0606020202030204" pitchFamily="34" charset="0"/>
            </a:endParaRPr>
          </a:p>
        </p:txBody>
      </p:sp>
      <p:sp>
        <p:nvSpPr>
          <p:cNvPr id="11" name="ZoneTexte 10"/>
          <p:cNvSpPr txBox="1"/>
          <p:nvPr/>
        </p:nvSpPr>
        <p:spPr>
          <a:xfrm>
            <a:off x="7297918" y="188640"/>
            <a:ext cx="1800200" cy="2031325"/>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endParaRPr lang="fr-FR" sz="1200" b="1">
              <a:solidFill>
                <a:schemeClr val="accent6">
                  <a:lumMod val="50000"/>
                </a:schemeClr>
              </a:solidFill>
              <a:latin typeface="Gill Sans MT" panose="020B0502020104020203" pitchFamily="34" charset="0"/>
            </a:endParaRPr>
          </a:p>
          <a:p>
            <a:pPr>
              <a:lnSpc>
                <a:spcPct val="150000"/>
              </a:lnSpc>
            </a:pPr>
            <a:endParaRPr lang="fr-FR" sz="1200" b="1">
              <a:solidFill>
                <a:schemeClr val="tx1">
                  <a:lumMod val="65000"/>
                  <a:lumOff val="35000"/>
                </a:schemeClr>
              </a:solidFill>
              <a:latin typeface="Gill Sans MT" panose="020B0502020104020203" pitchFamily="34" charset="0"/>
            </a:endParaRPr>
          </a:p>
          <a:p>
            <a:pPr>
              <a:lnSpc>
                <a:spcPct val="150000"/>
              </a:lnSpc>
            </a:pPr>
            <a:endParaRPr lang="fr-FR" sz="1200" b="1">
              <a:solidFill>
                <a:schemeClr val="tx1">
                  <a:lumMod val="65000"/>
                  <a:lumOff val="35000"/>
                </a:schemeClr>
              </a:solidFill>
              <a:latin typeface="Gill Sans MT" panose="020B0502020104020203" pitchFamily="34" charset="0"/>
            </a:endParaRPr>
          </a:p>
          <a:p>
            <a:pPr>
              <a:lnSpc>
                <a:spcPct val="150000"/>
              </a:lnSpc>
            </a:pPr>
            <a:endParaRPr lang="fr-FR" sz="1200" b="1">
              <a:solidFill>
                <a:schemeClr val="tx1">
                  <a:lumMod val="65000"/>
                  <a:lumOff val="35000"/>
                </a:schemeClr>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sp>
        <p:nvSpPr>
          <p:cNvPr id="15" name="ZoneTexte 14"/>
          <p:cNvSpPr txBox="1"/>
          <p:nvPr/>
        </p:nvSpPr>
        <p:spPr>
          <a:xfrm>
            <a:off x="431515" y="1052736"/>
            <a:ext cx="6335895" cy="2923877"/>
          </a:xfrm>
          <a:prstGeom prst="rect">
            <a:avLst/>
          </a:prstGeom>
          <a:noFill/>
        </p:spPr>
        <p:txBody>
          <a:bodyPr wrap="square" lIns="91440" tIns="45720" rIns="91440" bIns="45720" rtlCol="0" anchor="t">
            <a:spAutoFit/>
          </a:bodyPr>
          <a:lstStyle/>
          <a:p>
            <a:pPr marL="285750" lvl="0" indent="-285750" algn="just">
              <a:spcBef>
                <a:spcPts val="600"/>
              </a:spcBef>
              <a:spcAft>
                <a:spcPts val="600"/>
              </a:spcAft>
              <a:buClr>
                <a:schemeClr val="accent2">
                  <a:lumMod val="50000"/>
                </a:schemeClr>
              </a:buClr>
              <a:buFont typeface="Wingdings" panose="05000000000000000000" pitchFamily="2" charset="2"/>
              <a:buChar char="Ø"/>
            </a:pPr>
            <a:r>
              <a:rPr lang="fr-FR" sz="1400" b="1" dirty="0">
                <a:latin typeface="Gill Sans MT" panose="020B0502020104020203" pitchFamily="34" charset="0"/>
              </a:rPr>
              <a:t>Chiffres</a:t>
            </a:r>
            <a:r>
              <a:rPr lang="fr-FR" sz="1400" dirty="0">
                <a:latin typeface="Gill Sans MT" panose="020B0502020104020203" pitchFamily="34" charset="0"/>
              </a:rPr>
              <a:t> :</a:t>
            </a:r>
          </a:p>
          <a:p>
            <a:pPr lvl="1" algn="just">
              <a:spcBef>
                <a:spcPts val="600"/>
              </a:spcBef>
              <a:spcAft>
                <a:spcPts val="600"/>
              </a:spcAft>
              <a:buClr>
                <a:schemeClr val="accent2">
                  <a:lumMod val="50000"/>
                </a:schemeClr>
              </a:buClr>
            </a:pPr>
            <a:r>
              <a:rPr lang="fr-FR" sz="1400" dirty="0">
                <a:latin typeface="Gill Sans MT"/>
              </a:rPr>
              <a:t>Nombre licenciés : 16 </a:t>
            </a:r>
            <a:r>
              <a:rPr lang="fr-FR" sz="1400" dirty="0" smtClean="0">
                <a:latin typeface="Gill Sans MT"/>
              </a:rPr>
              <a:t>866 (+ 4%)</a:t>
            </a:r>
            <a:r>
              <a:rPr lang="fr-FR" sz="1400" dirty="0">
                <a:latin typeface="Gill Sans MT"/>
              </a:rPr>
              <a:t> </a:t>
            </a:r>
          </a:p>
          <a:p>
            <a:pPr lvl="1" algn="just">
              <a:spcBef>
                <a:spcPts val="600"/>
              </a:spcBef>
              <a:spcAft>
                <a:spcPts val="600"/>
              </a:spcAft>
              <a:buClr>
                <a:schemeClr val="accent2">
                  <a:lumMod val="50000"/>
                </a:schemeClr>
              </a:buClr>
            </a:pPr>
            <a:r>
              <a:rPr lang="fr-FR" sz="1400" dirty="0">
                <a:latin typeface="Gill Sans MT" panose="020B0502020104020203" pitchFamily="34" charset="0"/>
              </a:rPr>
              <a:t>Nombre </a:t>
            </a:r>
            <a:r>
              <a:rPr lang="fr-FR" sz="1400" dirty="0" err="1">
                <a:latin typeface="Gill Sans MT" panose="020B0502020104020203" pitchFamily="34" charset="0"/>
              </a:rPr>
              <a:t>surclassements</a:t>
            </a:r>
            <a:r>
              <a:rPr lang="fr-FR" sz="1400" dirty="0">
                <a:latin typeface="Gill Sans MT" panose="020B0502020104020203" pitchFamily="34" charset="0"/>
              </a:rPr>
              <a:t> : 1 </a:t>
            </a:r>
            <a:r>
              <a:rPr lang="fr-FR" sz="1400" dirty="0" smtClean="0">
                <a:latin typeface="Gill Sans MT" panose="020B0502020104020203" pitchFamily="34" charset="0"/>
              </a:rPr>
              <a:t>713</a:t>
            </a:r>
            <a:endParaRPr lang="fr-FR" sz="1400" dirty="0">
              <a:latin typeface="Gill Sans MT" panose="020B0502020104020203" pitchFamily="34" charset="0"/>
            </a:endParaRPr>
          </a:p>
          <a:p>
            <a:pPr lvl="1" algn="just">
              <a:spcBef>
                <a:spcPts val="600"/>
              </a:spcBef>
              <a:spcAft>
                <a:spcPts val="600"/>
              </a:spcAft>
              <a:buClr>
                <a:schemeClr val="accent2">
                  <a:lumMod val="50000"/>
                </a:schemeClr>
              </a:buClr>
            </a:pPr>
            <a:r>
              <a:rPr lang="fr-FR" sz="1400" dirty="0">
                <a:latin typeface="Gill Sans MT"/>
              </a:rPr>
              <a:t>Nombre mutations :  1 </a:t>
            </a:r>
            <a:r>
              <a:rPr lang="fr-FR" sz="1400" dirty="0" smtClean="0">
                <a:latin typeface="Gill Sans MT"/>
              </a:rPr>
              <a:t>316</a:t>
            </a:r>
            <a:endParaRPr lang="fr-FR" sz="1400" dirty="0">
              <a:latin typeface="Gill Sans MT"/>
            </a:endParaRPr>
          </a:p>
          <a:p>
            <a:pPr lvl="1" algn="just">
              <a:spcBef>
                <a:spcPts val="600"/>
              </a:spcBef>
              <a:spcAft>
                <a:spcPts val="600"/>
              </a:spcAft>
              <a:buClr>
                <a:schemeClr val="accent2">
                  <a:lumMod val="50000"/>
                </a:schemeClr>
              </a:buClr>
            </a:pPr>
            <a:endParaRPr lang="fr-FR" sz="1200" dirty="0">
              <a:latin typeface="Gill Sans MT"/>
            </a:endParaRPr>
          </a:p>
          <a:p>
            <a:pPr marL="285750" lvl="0" indent="-285750" algn="just">
              <a:spcBef>
                <a:spcPts val="600"/>
              </a:spcBef>
              <a:spcAft>
                <a:spcPts val="600"/>
              </a:spcAft>
              <a:buClr>
                <a:schemeClr val="accent2">
                  <a:lumMod val="50000"/>
                </a:schemeClr>
              </a:buClr>
              <a:buFont typeface="Wingdings" panose="05000000000000000000" pitchFamily="2" charset="2"/>
              <a:buChar char="Ø"/>
            </a:pPr>
            <a:r>
              <a:rPr lang="fr-FR" sz="1400" dirty="0">
                <a:solidFill>
                  <a:schemeClr val="accent6">
                    <a:lumMod val="75000"/>
                  </a:schemeClr>
                </a:solidFill>
                <a:latin typeface="Gill Sans MT"/>
              </a:rPr>
              <a:t>Rappel</a:t>
            </a:r>
            <a:r>
              <a:rPr lang="fr-FR" sz="1400" dirty="0">
                <a:latin typeface="Gill Sans MT"/>
              </a:rPr>
              <a:t> : rôle de vérificateur et responsabilité des </a:t>
            </a:r>
            <a:r>
              <a:rPr lang="fr-FR" sz="1400" b="1" dirty="0">
                <a:latin typeface="Gill Sans MT"/>
              </a:rPr>
              <a:t>clubs</a:t>
            </a:r>
            <a:r>
              <a:rPr lang="fr-FR" sz="1400" dirty="0">
                <a:latin typeface="Gill Sans MT"/>
              </a:rPr>
              <a:t> : tout ce qui arrive au Comité doit avoir été vérifié par le club =&gt; encore trop d’erreurs arrivent au Comité =&gt; pénalités</a:t>
            </a:r>
          </a:p>
          <a:p>
            <a:pPr marL="285750" lvl="0" indent="-285750" algn="just">
              <a:spcBef>
                <a:spcPts val="600"/>
              </a:spcBef>
              <a:spcAft>
                <a:spcPts val="600"/>
              </a:spcAft>
              <a:buClr>
                <a:schemeClr val="accent2">
                  <a:lumMod val="50000"/>
                </a:schemeClr>
              </a:buClr>
              <a:buFont typeface="Wingdings" panose="05000000000000000000" pitchFamily="2" charset="2"/>
              <a:buChar char="Ø"/>
            </a:pPr>
            <a:endParaRPr lang="fr-FR" sz="1400" dirty="0">
              <a:latin typeface="Gill Sans MT" panose="020B0502020104020203" pitchFamily="34" charset="0"/>
            </a:endParaRPr>
          </a:p>
        </p:txBody>
      </p:sp>
    </p:spTree>
    <p:extLst>
      <p:ext uri="{BB962C8B-B14F-4D97-AF65-F5344CB8AC3E}">
        <p14:creationId xmlns:p14="http://schemas.microsoft.com/office/powerpoint/2010/main" val="2051945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87046" cy="1143000"/>
          </a:xfrm>
        </p:spPr>
        <p:txBody>
          <a:bodyPr anchor="t">
            <a:normAutofit fontScale="90000"/>
          </a:bodyPr>
          <a:lstStyle/>
          <a:p>
            <a:pPr algn="l"/>
            <a:r>
              <a:rPr lang="fr-FR" sz="3000" b="1">
                <a:solidFill>
                  <a:srgbClr val="663300"/>
                </a:solidFill>
                <a:latin typeface="Gill Sans MT" panose="020B0502020104020203" pitchFamily="34" charset="0"/>
              </a:rPr>
              <a:t>Certificat médical</a:t>
            </a:r>
            <a:br>
              <a:rPr lang="fr-FR" sz="3000" b="1">
                <a:solidFill>
                  <a:srgbClr val="663300"/>
                </a:solidFill>
                <a:latin typeface="Gill Sans MT" panose="020B0502020104020203" pitchFamily="34" charset="0"/>
              </a:rPr>
            </a:b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3" name="Espace réservé du contenu 2">
            <a:extLst>
              <a:ext uri="{FF2B5EF4-FFF2-40B4-BE49-F238E27FC236}">
                <a16:creationId xmlns="" xmlns:a16="http://schemas.microsoft.com/office/drawing/2014/main" id="{2B0C22FB-383D-48A7-A871-ABCCE0F01C46}"/>
              </a:ext>
            </a:extLst>
          </p:cNvPr>
          <p:cNvSpPr>
            <a:spLocks noGrp="1"/>
          </p:cNvSpPr>
          <p:nvPr>
            <p:ph idx="1"/>
          </p:nvPr>
        </p:nvSpPr>
        <p:spPr>
          <a:xfrm>
            <a:off x="411318" y="1268760"/>
            <a:ext cx="6487046" cy="5314602"/>
          </a:xfrm>
        </p:spPr>
        <p:txBody>
          <a:bodyPr vert="horz" lIns="91440" tIns="45720" rIns="91440" bIns="45720" rtlCol="0" anchor="t">
            <a:normAutofit/>
          </a:bodyPr>
          <a:lstStyle/>
          <a:p>
            <a:endParaRPr lang="fr-FR" sz="2000">
              <a:latin typeface="Gill Sans MT" panose="020B0502020104020203" pitchFamily="34" charset="0"/>
            </a:endParaRPr>
          </a:p>
          <a:p>
            <a:endParaRPr lang="fr-FR" sz="2000">
              <a:latin typeface="Gill Sans MT" panose="020B0502020104020203" pitchFamily="34" charset="0"/>
            </a:endParaRPr>
          </a:p>
          <a:p>
            <a:endParaRPr lang="fr-FR" sz="2000">
              <a:latin typeface="Gill Sans MT" panose="020B0502020104020203" pitchFamily="34" charset="0"/>
            </a:endParaRPr>
          </a:p>
        </p:txBody>
      </p:sp>
      <p:sp>
        <p:nvSpPr>
          <p:cNvPr id="11" name="ZoneTexte 10"/>
          <p:cNvSpPr txBox="1"/>
          <p:nvPr/>
        </p:nvSpPr>
        <p:spPr>
          <a:xfrm>
            <a:off x="7297918" y="188640"/>
            <a:ext cx="1800200" cy="1200329"/>
          </a:xfrm>
          <a:prstGeom prst="rect">
            <a:avLst/>
          </a:prstGeom>
          <a:noFill/>
        </p:spPr>
        <p:txBody>
          <a:bodyPr wrap="square" rtlCol="0">
            <a:spAutoFit/>
          </a:bodyPr>
          <a:lstStyle/>
          <a:p>
            <a:pPr>
              <a:lnSpc>
                <a:spcPct val="150000"/>
              </a:lnSpc>
            </a:pPr>
            <a:endParaRPr lang="fr-FR" sz="1200" b="1">
              <a:solidFill>
                <a:schemeClr val="tx1">
                  <a:lumMod val="65000"/>
                  <a:lumOff val="35000"/>
                </a:schemeClr>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008" y="835044"/>
            <a:ext cx="5687219" cy="5906324"/>
          </a:xfrm>
          <a:prstGeom prst="rect">
            <a:avLst/>
          </a:prstGeom>
        </p:spPr>
      </p:pic>
    </p:spTree>
    <p:extLst>
      <p:ext uri="{BB962C8B-B14F-4D97-AF65-F5344CB8AC3E}">
        <p14:creationId xmlns:p14="http://schemas.microsoft.com/office/powerpoint/2010/main" val="3253531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87046" cy="1143000"/>
          </a:xfrm>
        </p:spPr>
        <p:txBody>
          <a:bodyPr anchor="t">
            <a:normAutofit fontScale="90000"/>
          </a:bodyPr>
          <a:lstStyle/>
          <a:p>
            <a:pPr algn="l"/>
            <a:r>
              <a:rPr lang="fr-FR" sz="3000" b="1" err="1">
                <a:solidFill>
                  <a:srgbClr val="663300"/>
                </a:solidFill>
                <a:latin typeface="Gill Sans MT" panose="020B0502020104020203" pitchFamily="34" charset="0"/>
              </a:rPr>
              <a:t>Surclassements</a:t>
            </a:r>
            <a:r>
              <a:rPr lang="fr-FR" sz="3000" b="1">
                <a:solidFill>
                  <a:srgbClr val="663300"/>
                </a:solidFill>
                <a:latin typeface="Gill Sans MT" panose="020B0502020104020203" pitchFamily="34" charset="0"/>
              </a:rPr>
              <a:t/>
            </a:r>
            <a:br>
              <a:rPr lang="fr-FR" sz="3000" b="1">
                <a:solidFill>
                  <a:srgbClr val="663300"/>
                </a:solidFill>
                <a:latin typeface="Gill Sans MT" panose="020B0502020104020203" pitchFamily="34" charset="0"/>
              </a:rPr>
            </a:b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3" name="Espace réservé du contenu 2">
            <a:extLst>
              <a:ext uri="{FF2B5EF4-FFF2-40B4-BE49-F238E27FC236}">
                <a16:creationId xmlns="" xmlns:a16="http://schemas.microsoft.com/office/drawing/2014/main" id="{2B0C22FB-383D-48A7-A871-ABCCE0F01C46}"/>
              </a:ext>
            </a:extLst>
          </p:cNvPr>
          <p:cNvSpPr>
            <a:spLocks noGrp="1"/>
          </p:cNvSpPr>
          <p:nvPr>
            <p:ph idx="1"/>
          </p:nvPr>
        </p:nvSpPr>
        <p:spPr>
          <a:xfrm>
            <a:off x="323528" y="980728"/>
            <a:ext cx="6487046" cy="5314602"/>
          </a:xfrm>
        </p:spPr>
        <p:txBody>
          <a:bodyPr vert="horz" lIns="91440" tIns="45720" rIns="91440" bIns="45720" rtlCol="0" anchor="t">
            <a:normAutofit/>
          </a:bodyPr>
          <a:lstStyle/>
          <a:p>
            <a:pPr algn="just"/>
            <a:r>
              <a:rPr lang="fr-FR" sz="2000" dirty="0">
                <a:solidFill>
                  <a:schemeClr val="accent6">
                    <a:lumMod val="75000"/>
                  </a:schemeClr>
                </a:solidFill>
                <a:latin typeface="Gill Sans MT" panose="020B0502020104020203" pitchFamily="34" charset="0"/>
              </a:rPr>
              <a:t>Article 427 RG</a:t>
            </a:r>
          </a:p>
          <a:p>
            <a:pPr algn="just"/>
            <a:r>
              <a:rPr lang="fr-FR" sz="2000" dirty="0">
                <a:latin typeface="Gill Sans MT" panose="020B0502020104020203" pitchFamily="34" charset="0"/>
              </a:rPr>
              <a:t>Selon la catégorie, le médecin habilité à surclasser est un médecin de </a:t>
            </a:r>
            <a:r>
              <a:rPr lang="fr-FR" sz="2000" b="1" dirty="0">
                <a:latin typeface="Gill Sans MT" panose="020B0502020104020203" pitchFamily="34" charset="0"/>
              </a:rPr>
              <a:t>famille</a:t>
            </a:r>
            <a:r>
              <a:rPr lang="fr-FR" sz="2000" dirty="0">
                <a:latin typeface="Gill Sans MT" panose="020B0502020104020203" pitchFamily="34" charset="0"/>
              </a:rPr>
              <a:t> (demande de licence, document annexe), un médecin </a:t>
            </a:r>
            <a:r>
              <a:rPr lang="fr-FR" sz="2000" b="1" dirty="0">
                <a:latin typeface="Gill Sans MT" panose="020B0502020104020203" pitchFamily="34" charset="0"/>
              </a:rPr>
              <a:t>agréé</a:t>
            </a:r>
            <a:r>
              <a:rPr lang="fr-FR" sz="2000" dirty="0">
                <a:latin typeface="Gill Sans MT" panose="020B0502020104020203" pitchFamily="34" charset="0"/>
              </a:rPr>
              <a:t> (formulaire blanc), le médecin </a:t>
            </a:r>
            <a:r>
              <a:rPr lang="fr-FR" sz="2000" b="1" dirty="0">
                <a:latin typeface="Gill Sans MT" panose="020B0502020104020203" pitchFamily="34" charset="0"/>
              </a:rPr>
              <a:t>fédéral</a:t>
            </a:r>
            <a:r>
              <a:rPr lang="fr-FR" sz="2000" dirty="0">
                <a:latin typeface="Gill Sans MT" panose="020B0502020104020203" pitchFamily="34" charset="0"/>
              </a:rPr>
              <a:t> (formulaire jaune)</a:t>
            </a:r>
          </a:p>
          <a:p>
            <a:pPr algn="just"/>
            <a:endParaRPr lang="fr-FR" sz="700" dirty="0">
              <a:latin typeface="Gill Sans MT" panose="020B0502020104020203" pitchFamily="34" charset="0"/>
            </a:endParaRPr>
          </a:p>
          <a:p>
            <a:pPr algn="just"/>
            <a:r>
              <a:rPr lang="fr-FR" sz="2000" dirty="0">
                <a:latin typeface="Gill Sans MT"/>
              </a:rPr>
              <a:t>Tableau </a:t>
            </a:r>
            <a:r>
              <a:rPr lang="fr-FR" sz="2000" dirty="0" smtClean="0">
                <a:latin typeface="Gill Sans MT"/>
              </a:rPr>
              <a:t>est sur </a:t>
            </a:r>
            <a:r>
              <a:rPr lang="fr-FR" sz="2000" dirty="0">
                <a:latin typeface="Gill Sans MT"/>
              </a:rPr>
              <a:t>le site du CD67 ou sur celui de la FFBB</a:t>
            </a:r>
          </a:p>
          <a:p>
            <a:pPr marL="0" indent="0" algn="just">
              <a:buNone/>
            </a:pPr>
            <a:endParaRPr lang="fr-FR" sz="2000" dirty="0">
              <a:latin typeface="Gill Sans MT" panose="020B0502020104020203" pitchFamily="34" charset="0"/>
            </a:endParaRPr>
          </a:p>
          <a:p>
            <a:pPr marL="0" indent="0">
              <a:spcAft>
                <a:spcPts val="0"/>
              </a:spcAft>
              <a:buNone/>
            </a:pPr>
            <a:endParaRPr lang="fr-FR" sz="1400" dirty="0">
              <a:solidFill>
                <a:srgbClr val="00B050"/>
              </a:solidFill>
              <a:latin typeface="Gill Sans MT" panose="020B0502020104020203" pitchFamily="34" charset="0"/>
              <a:ea typeface="Calibri" panose="020F0502020204030204" pitchFamily="34" charset="0"/>
              <a:cs typeface="Times New Roman" panose="02020603050405020304" pitchFamily="18" charset="0"/>
            </a:endParaRPr>
          </a:p>
          <a:p>
            <a:endParaRPr lang="fr-FR" sz="2000" dirty="0">
              <a:latin typeface="Gill Sans MT" panose="020B0502020104020203" pitchFamily="34" charset="0"/>
            </a:endParaRPr>
          </a:p>
          <a:p>
            <a:endParaRPr lang="fr-FR" sz="2000" dirty="0">
              <a:latin typeface="Gill Sans MT" panose="020B0502020104020203" pitchFamily="34" charset="0"/>
            </a:endParaRPr>
          </a:p>
        </p:txBody>
      </p:sp>
      <p:sp>
        <p:nvSpPr>
          <p:cNvPr id="11" name="ZoneTexte 10"/>
          <p:cNvSpPr txBox="1"/>
          <p:nvPr/>
        </p:nvSpPr>
        <p:spPr>
          <a:xfrm>
            <a:off x="7297918" y="188640"/>
            <a:ext cx="1800200" cy="1200329"/>
          </a:xfrm>
          <a:prstGeom prst="rect">
            <a:avLst/>
          </a:prstGeom>
          <a:noFill/>
        </p:spPr>
        <p:txBody>
          <a:bodyPr wrap="square" rtlCol="0">
            <a:spAutoFit/>
          </a:bodyPr>
          <a:lstStyle/>
          <a:p>
            <a:pPr>
              <a:lnSpc>
                <a:spcPct val="150000"/>
              </a:lnSpc>
            </a:pPr>
            <a:endParaRPr lang="fr-FR" sz="1200" b="1">
              <a:solidFill>
                <a:schemeClr val="tx1">
                  <a:lumMod val="65000"/>
                  <a:lumOff val="35000"/>
                </a:schemeClr>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107676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87046" cy="1143000"/>
          </a:xfrm>
        </p:spPr>
        <p:txBody>
          <a:bodyPr anchor="t">
            <a:normAutofit fontScale="90000"/>
          </a:bodyPr>
          <a:lstStyle/>
          <a:p>
            <a:pPr algn="l"/>
            <a:r>
              <a:rPr lang="fr-FR" sz="3000" b="1" err="1">
                <a:solidFill>
                  <a:srgbClr val="663300"/>
                </a:solidFill>
                <a:latin typeface="Gill Sans MT" panose="020B0502020104020203" pitchFamily="34" charset="0"/>
              </a:rPr>
              <a:t>Surclassements</a:t>
            </a:r>
            <a:r>
              <a:rPr lang="fr-FR" sz="3000" b="1">
                <a:solidFill>
                  <a:srgbClr val="663300"/>
                </a:solidFill>
                <a:latin typeface="Gill Sans MT" panose="020B0502020104020203" pitchFamily="34" charset="0"/>
              </a:rPr>
              <a:t/>
            </a:r>
            <a:br>
              <a:rPr lang="fr-FR" sz="3000" b="1">
                <a:solidFill>
                  <a:srgbClr val="663300"/>
                </a:solidFill>
                <a:latin typeface="Gill Sans MT" panose="020B0502020104020203" pitchFamily="34" charset="0"/>
              </a:rPr>
            </a:b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3" name="Espace réservé du contenu 2">
            <a:extLst>
              <a:ext uri="{FF2B5EF4-FFF2-40B4-BE49-F238E27FC236}">
                <a16:creationId xmlns="" xmlns:a16="http://schemas.microsoft.com/office/drawing/2014/main" id="{2B0C22FB-383D-48A7-A871-ABCCE0F01C46}"/>
              </a:ext>
            </a:extLst>
          </p:cNvPr>
          <p:cNvSpPr>
            <a:spLocks noGrp="1"/>
          </p:cNvSpPr>
          <p:nvPr>
            <p:ph idx="1"/>
          </p:nvPr>
        </p:nvSpPr>
        <p:spPr>
          <a:xfrm>
            <a:off x="355090" y="876955"/>
            <a:ext cx="6487046" cy="5314602"/>
          </a:xfrm>
        </p:spPr>
        <p:txBody>
          <a:bodyPr vert="horz" lIns="91440" tIns="45720" rIns="91440" bIns="45720" rtlCol="0" anchor="t">
            <a:normAutofit/>
          </a:bodyPr>
          <a:lstStyle/>
          <a:p>
            <a:pPr algn="just"/>
            <a:r>
              <a:rPr lang="fr-FR" sz="1600">
                <a:latin typeface="Gill Sans MT"/>
              </a:rPr>
              <a:t>2 formulaires spécifiques :</a:t>
            </a:r>
          </a:p>
          <a:p>
            <a:pPr marL="0" indent="0" algn="just">
              <a:buNone/>
            </a:pPr>
            <a:r>
              <a:rPr lang="fr-FR" sz="1600">
                <a:latin typeface="Gill Sans MT"/>
              </a:rPr>
              <a:t>Certificat d’aptitude au </a:t>
            </a:r>
            <a:r>
              <a:rPr lang="fr-FR" sz="1600" err="1">
                <a:latin typeface="Gill Sans MT"/>
              </a:rPr>
              <a:t>surclassement</a:t>
            </a:r>
            <a:r>
              <a:rPr lang="fr-FR" sz="1600">
                <a:latin typeface="Gill Sans MT"/>
              </a:rPr>
              <a:t> départemental, régional ou national =&gt; BLANC</a:t>
            </a:r>
          </a:p>
          <a:p>
            <a:pPr marL="0" indent="0" algn="just">
              <a:buNone/>
            </a:pPr>
            <a:r>
              <a:rPr lang="fr-FR" sz="1600">
                <a:latin typeface="Gill Sans MT"/>
              </a:rPr>
              <a:t>Certificat d’aptitude pour </a:t>
            </a:r>
            <a:r>
              <a:rPr lang="fr-FR" sz="1600" err="1">
                <a:latin typeface="Gill Sans MT"/>
              </a:rPr>
              <a:t>surclassement</a:t>
            </a:r>
            <a:r>
              <a:rPr lang="fr-FR" sz="1600">
                <a:latin typeface="Gill Sans MT"/>
              </a:rPr>
              <a:t> exceptionnel =&gt; JAUNE</a:t>
            </a:r>
          </a:p>
          <a:p>
            <a:pPr marL="0" indent="0" algn="just">
              <a:buNone/>
            </a:pPr>
            <a:r>
              <a:rPr lang="fr-FR" sz="1600">
                <a:latin typeface="Gill Sans MT"/>
              </a:rPr>
              <a:t>Veiller à prendre </a:t>
            </a:r>
            <a:r>
              <a:rPr lang="fr-FR" sz="1600" b="1">
                <a:latin typeface="Gill Sans MT"/>
              </a:rPr>
              <a:t>les formulaires de la saison en cours</a:t>
            </a:r>
          </a:p>
          <a:p>
            <a:pPr marL="0" indent="0" algn="just">
              <a:buNone/>
            </a:pPr>
            <a:endParaRPr lang="fr-FR" sz="2000">
              <a:latin typeface="Gill Sans MT" panose="020B0502020104020203" pitchFamily="34" charset="0"/>
            </a:endParaRPr>
          </a:p>
          <a:p>
            <a:pPr algn="just"/>
            <a:endParaRPr lang="fr-FR" sz="2000">
              <a:latin typeface="Gill Sans MT" panose="020B0502020104020203" pitchFamily="34" charset="0"/>
            </a:endParaRPr>
          </a:p>
          <a:p>
            <a:pPr marL="0" indent="0">
              <a:spcAft>
                <a:spcPts val="0"/>
              </a:spcAft>
              <a:buNone/>
            </a:pPr>
            <a:endParaRPr lang="fr-FR" sz="1400">
              <a:solidFill>
                <a:srgbClr val="00B050"/>
              </a:solidFill>
              <a:latin typeface="Gill Sans MT" panose="020B0502020104020203" pitchFamily="34" charset="0"/>
              <a:ea typeface="Calibri" panose="020F0502020204030204" pitchFamily="34" charset="0"/>
              <a:cs typeface="Times New Roman" panose="02020603050405020304" pitchFamily="18" charset="0"/>
            </a:endParaRPr>
          </a:p>
          <a:p>
            <a:endParaRPr lang="fr-FR" sz="2000">
              <a:latin typeface="Gill Sans MT" panose="020B0502020104020203" pitchFamily="34" charset="0"/>
            </a:endParaRPr>
          </a:p>
          <a:p>
            <a:endParaRPr lang="fr-FR" sz="2000">
              <a:latin typeface="Gill Sans MT" panose="020B0502020104020203" pitchFamily="34" charset="0"/>
            </a:endParaRPr>
          </a:p>
        </p:txBody>
      </p:sp>
      <p:sp>
        <p:nvSpPr>
          <p:cNvPr id="11" name="ZoneTexte 10"/>
          <p:cNvSpPr txBox="1"/>
          <p:nvPr/>
        </p:nvSpPr>
        <p:spPr>
          <a:xfrm>
            <a:off x="7297918" y="188640"/>
            <a:ext cx="1800200" cy="1200329"/>
          </a:xfrm>
          <a:prstGeom prst="rect">
            <a:avLst/>
          </a:prstGeom>
          <a:noFill/>
        </p:spPr>
        <p:txBody>
          <a:bodyPr wrap="square" rtlCol="0">
            <a:spAutoFit/>
          </a:bodyPr>
          <a:lstStyle/>
          <a:p>
            <a:pPr>
              <a:lnSpc>
                <a:spcPct val="150000"/>
              </a:lnSpc>
            </a:pPr>
            <a:endParaRPr lang="fr-FR" sz="1200" b="1">
              <a:solidFill>
                <a:schemeClr val="tx1">
                  <a:lumMod val="65000"/>
                  <a:lumOff val="35000"/>
                </a:schemeClr>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6572" y="2733290"/>
            <a:ext cx="2739643" cy="393607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514" y="2520280"/>
            <a:ext cx="2768350" cy="3933056"/>
          </a:xfrm>
          <a:prstGeom prst="rect">
            <a:avLst/>
          </a:prstGeom>
        </p:spPr>
      </p:pic>
    </p:spTree>
    <p:extLst>
      <p:ext uri="{BB962C8B-B14F-4D97-AF65-F5344CB8AC3E}">
        <p14:creationId xmlns:p14="http://schemas.microsoft.com/office/powerpoint/2010/main" val="2023526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87046" cy="1143000"/>
          </a:xfrm>
        </p:spPr>
        <p:txBody>
          <a:bodyPr anchor="t">
            <a:normAutofit fontScale="90000"/>
          </a:bodyPr>
          <a:lstStyle/>
          <a:p>
            <a:pPr algn="l"/>
            <a:r>
              <a:rPr lang="fr-FR" sz="3000" b="1" err="1">
                <a:solidFill>
                  <a:srgbClr val="663300"/>
                </a:solidFill>
                <a:latin typeface="Gill Sans MT" panose="020B0502020104020203" pitchFamily="34" charset="0"/>
              </a:rPr>
              <a:t>Surclassements</a:t>
            </a:r>
            <a:r>
              <a:rPr lang="fr-FR" sz="3000" b="1">
                <a:solidFill>
                  <a:srgbClr val="663300"/>
                </a:solidFill>
                <a:latin typeface="Gill Sans MT" panose="020B0502020104020203" pitchFamily="34" charset="0"/>
              </a:rPr>
              <a:t/>
            </a:r>
            <a:br>
              <a:rPr lang="fr-FR" sz="3000" b="1">
                <a:solidFill>
                  <a:srgbClr val="663300"/>
                </a:solidFill>
                <a:latin typeface="Gill Sans MT" panose="020B0502020104020203" pitchFamily="34" charset="0"/>
              </a:rPr>
            </a:b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3" name="Espace réservé du contenu 2">
            <a:extLst>
              <a:ext uri="{FF2B5EF4-FFF2-40B4-BE49-F238E27FC236}">
                <a16:creationId xmlns="" xmlns:a16="http://schemas.microsoft.com/office/drawing/2014/main" id="{2B0C22FB-383D-48A7-A871-ABCCE0F01C46}"/>
              </a:ext>
            </a:extLst>
          </p:cNvPr>
          <p:cNvSpPr>
            <a:spLocks noGrp="1"/>
          </p:cNvSpPr>
          <p:nvPr>
            <p:ph idx="1"/>
          </p:nvPr>
        </p:nvSpPr>
        <p:spPr>
          <a:xfrm>
            <a:off x="323528" y="980728"/>
            <a:ext cx="6487046" cy="5314602"/>
          </a:xfrm>
        </p:spPr>
        <p:txBody>
          <a:bodyPr vert="horz" lIns="91440" tIns="45720" rIns="91440" bIns="45720" rtlCol="0" anchor="t">
            <a:normAutofit/>
          </a:bodyPr>
          <a:lstStyle/>
          <a:p>
            <a:pPr marL="0" indent="0" algn="just">
              <a:spcAft>
                <a:spcPts val="0"/>
              </a:spcAft>
              <a:buNone/>
            </a:pPr>
            <a:r>
              <a:rPr lang="fr-FR" sz="1400">
                <a:latin typeface="Gill Sans MT"/>
                <a:ea typeface="Calibri"/>
                <a:cs typeface="Times New Roman"/>
              </a:rPr>
              <a:t>Un </a:t>
            </a:r>
            <a:r>
              <a:rPr lang="fr-FR" sz="1400" err="1">
                <a:latin typeface="Gill Sans MT"/>
                <a:ea typeface="Calibri"/>
                <a:cs typeface="Times New Roman"/>
              </a:rPr>
              <a:t>surclassement</a:t>
            </a:r>
            <a:r>
              <a:rPr lang="fr-FR" sz="1400">
                <a:latin typeface="Gill Sans MT"/>
                <a:ea typeface="Calibri"/>
                <a:cs typeface="Times New Roman"/>
              </a:rPr>
              <a:t> n’est pas un certificat médical : c’est une autorisation médicale permettant au licencié d’évoluer dans une catégorie supérieure.</a:t>
            </a:r>
          </a:p>
          <a:p>
            <a:pPr marL="0" indent="0" algn="just">
              <a:spcAft>
                <a:spcPts val="0"/>
              </a:spcAft>
              <a:buNone/>
            </a:pPr>
            <a:r>
              <a:rPr lang="fr-FR" sz="1400" b="1">
                <a:latin typeface="Gill Sans MT"/>
                <a:ea typeface="Calibri"/>
                <a:cs typeface="Times New Roman"/>
              </a:rPr>
              <a:t>Valable 1 saison </a:t>
            </a:r>
            <a:r>
              <a:rPr lang="fr-FR" sz="1400">
                <a:latin typeface="Gill Sans MT"/>
                <a:ea typeface="Calibri"/>
                <a:cs typeface="Times New Roman"/>
              </a:rPr>
              <a:t>– à refaire chaque année</a:t>
            </a:r>
          </a:p>
          <a:p>
            <a:pPr marL="0" indent="0" algn="just">
              <a:spcAft>
                <a:spcPts val="0"/>
              </a:spcAft>
              <a:buNone/>
            </a:pPr>
            <a:r>
              <a:rPr lang="fr-FR" sz="1400">
                <a:latin typeface="Gill Sans MT"/>
                <a:ea typeface="Calibri"/>
                <a:cs typeface="Times New Roman"/>
              </a:rPr>
              <a:t>Selon la catégorie il est :</a:t>
            </a:r>
          </a:p>
          <a:p>
            <a:pPr marL="0" indent="0" algn="just">
              <a:spcAft>
                <a:spcPts val="0"/>
              </a:spcAft>
              <a:buNone/>
            </a:pPr>
            <a:endParaRPr lang="fr-FR" sz="1400">
              <a:latin typeface="Gill Sans MT" panose="020B0502020104020203" pitchFamily="34" charset="0"/>
              <a:ea typeface="Calibri" panose="020F0502020204030204" pitchFamily="34" charset="0"/>
              <a:cs typeface="Times New Roman" panose="02020603050405020304" pitchFamily="18" charset="0"/>
            </a:endParaRPr>
          </a:p>
          <a:p>
            <a:pPr algn="just">
              <a:spcAft>
                <a:spcPts val="0"/>
              </a:spcAft>
              <a:buFont typeface="Wingdings" panose="05000000000000000000" pitchFamily="2" charset="2"/>
              <a:buChar char="§"/>
            </a:pPr>
            <a:r>
              <a:rPr lang="fr-FR" sz="1400">
                <a:latin typeface="Gill Sans MT"/>
                <a:ea typeface="Calibri"/>
                <a:cs typeface="Times New Roman"/>
              </a:rPr>
              <a:t>Complété directement sur </a:t>
            </a:r>
            <a:r>
              <a:rPr lang="fr-FR" sz="1400" b="1">
                <a:latin typeface="Gill Sans MT"/>
                <a:ea typeface="Calibri"/>
                <a:cs typeface="Times New Roman"/>
              </a:rPr>
              <a:t>l’imprimé de licence </a:t>
            </a:r>
            <a:r>
              <a:rPr lang="fr-FR" sz="1400">
                <a:latin typeface="Gill Sans MT"/>
                <a:ea typeface="Calibri"/>
                <a:cs typeface="Times New Roman"/>
              </a:rPr>
              <a:t>par le médecin de famille (ou sur un </a:t>
            </a:r>
            <a:r>
              <a:rPr lang="fr-FR" sz="1400" b="1">
                <a:latin typeface="Gill Sans MT"/>
                <a:ea typeface="Calibri"/>
                <a:cs typeface="Times New Roman"/>
              </a:rPr>
              <a:t>document annexe </a:t>
            </a:r>
            <a:r>
              <a:rPr lang="fr-FR" sz="1400">
                <a:latin typeface="Gill Sans MT"/>
                <a:ea typeface="Calibri"/>
                <a:cs typeface="Times New Roman"/>
              </a:rPr>
              <a:t>mais </a:t>
            </a:r>
            <a:r>
              <a:rPr lang="fr-FR" sz="1400" b="1">
                <a:latin typeface="Gill Sans MT"/>
                <a:ea typeface="Calibri"/>
                <a:cs typeface="Times New Roman"/>
              </a:rPr>
              <a:t>avec la mention obligatoire, nom du médecin et n° d’identification – à titre exceptionnel</a:t>
            </a:r>
            <a:r>
              <a:rPr lang="fr-FR" sz="1400">
                <a:latin typeface="Gill Sans MT"/>
                <a:ea typeface="Calibri"/>
                <a:cs typeface="Times New Roman"/>
              </a:rPr>
              <a:t>)</a:t>
            </a:r>
          </a:p>
          <a:p>
            <a:pPr marL="0" indent="0" algn="just">
              <a:spcAft>
                <a:spcPts val="0"/>
              </a:spcAft>
              <a:buNone/>
            </a:pPr>
            <a:endParaRPr lang="fr-FR" sz="1400">
              <a:latin typeface="Gill Sans MT" panose="020B0502020104020203" pitchFamily="34" charset="0"/>
              <a:ea typeface="Calibri" panose="020F0502020204030204" pitchFamily="34" charset="0"/>
              <a:cs typeface="Times New Roman" panose="02020603050405020304" pitchFamily="18" charset="0"/>
            </a:endParaRPr>
          </a:p>
          <a:p>
            <a:pPr algn="just">
              <a:spcAft>
                <a:spcPts val="0"/>
              </a:spcAft>
              <a:buFont typeface="Wingdings" panose="05000000000000000000" pitchFamily="2" charset="2"/>
              <a:buChar char="§"/>
            </a:pPr>
            <a:r>
              <a:rPr lang="fr-FR" sz="1400">
                <a:latin typeface="Gill Sans MT"/>
                <a:ea typeface="Calibri"/>
                <a:cs typeface="Times New Roman"/>
              </a:rPr>
              <a:t>Complété sur les </a:t>
            </a:r>
            <a:r>
              <a:rPr lang="fr-FR" sz="1400" b="1">
                <a:latin typeface="Gill Sans MT"/>
                <a:ea typeface="Calibri"/>
                <a:cs typeface="Times New Roman"/>
              </a:rPr>
              <a:t>2 formulaires spécifiques </a:t>
            </a:r>
            <a:r>
              <a:rPr lang="fr-FR" sz="1400">
                <a:latin typeface="Gill Sans MT"/>
                <a:ea typeface="Calibri"/>
                <a:cs typeface="Times New Roman"/>
              </a:rPr>
              <a:t>:</a:t>
            </a:r>
          </a:p>
          <a:p>
            <a:pPr marL="0" indent="0" algn="just">
              <a:spcAft>
                <a:spcPts val="0"/>
              </a:spcAft>
              <a:buNone/>
            </a:pPr>
            <a:r>
              <a:rPr lang="fr-FR" sz="1400">
                <a:latin typeface="Gill Sans MT"/>
                <a:ea typeface="Calibri"/>
                <a:cs typeface="Times New Roman"/>
              </a:rPr>
              <a:t>RAPPEL : ECG obligatoire</a:t>
            </a:r>
          </a:p>
          <a:p>
            <a:pPr marL="0" indent="0" algn="just">
              <a:spcAft>
                <a:spcPts val="0"/>
              </a:spcAft>
              <a:buNone/>
            </a:pPr>
            <a:r>
              <a:rPr lang="fr-FR" sz="1400">
                <a:latin typeface="Gill Sans MT"/>
                <a:ea typeface="Calibri"/>
                <a:cs typeface="Times New Roman"/>
              </a:rPr>
              <a:t>Compléter la partie du bas de la 2</a:t>
            </a:r>
            <a:r>
              <a:rPr lang="fr-FR" sz="1400" baseline="30000">
                <a:latin typeface="Gill Sans MT"/>
                <a:ea typeface="Calibri"/>
                <a:cs typeface="Times New Roman"/>
              </a:rPr>
              <a:t>ème</a:t>
            </a:r>
            <a:r>
              <a:rPr lang="fr-FR" sz="1400">
                <a:latin typeface="Gill Sans MT"/>
                <a:ea typeface="Calibri"/>
                <a:cs typeface="Times New Roman"/>
              </a:rPr>
              <a:t> page : retour au CD pour saisie dans FBI</a:t>
            </a:r>
          </a:p>
          <a:p>
            <a:pPr marL="0" indent="0" algn="just">
              <a:spcAft>
                <a:spcPts val="0"/>
              </a:spcAft>
              <a:buNone/>
            </a:pPr>
            <a:r>
              <a:rPr lang="fr-FR" sz="1400" b="1">
                <a:latin typeface="Gill Sans MT"/>
                <a:ea typeface="Calibri"/>
                <a:cs typeface="Times New Roman"/>
              </a:rPr>
              <a:t>Médecin agréé </a:t>
            </a:r>
            <a:r>
              <a:rPr lang="fr-FR" sz="1400">
                <a:latin typeface="Gill Sans MT"/>
                <a:ea typeface="Calibri"/>
                <a:cs typeface="Times New Roman"/>
              </a:rPr>
              <a:t>uniquement (liste : site CD67 ou Ligue)</a:t>
            </a:r>
          </a:p>
          <a:p>
            <a:pPr marL="0" indent="0" algn="just">
              <a:spcAft>
                <a:spcPts val="0"/>
              </a:spcAft>
              <a:buNone/>
            </a:pPr>
            <a:endParaRPr lang="fr-FR" sz="1400">
              <a:latin typeface="Gill Sans MT" panose="020B0502020104020203" pitchFamily="34" charset="0"/>
              <a:ea typeface="Calibri" panose="020F0502020204030204" pitchFamily="34" charset="0"/>
              <a:cs typeface="Times New Roman" panose="02020603050405020304" pitchFamily="18" charset="0"/>
            </a:endParaRPr>
          </a:p>
          <a:p>
            <a:endParaRPr lang="fr-FR" sz="2000">
              <a:latin typeface="Gill Sans MT" panose="020B0502020104020203" pitchFamily="34" charset="0"/>
            </a:endParaRPr>
          </a:p>
          <a:p>
            <a:endParaRPr lang="fr-FR" sz="2000">
              <a:latin typeface="Gill Sans MT" panose="020B0502020104020203" pitchFamily="34" charset="0"/>
            </a:endParaRPr>
          </a:p>
        </p:txBody>
      </p:sp>
      <p:sp>
        <p:nvSpPr>
          <p:cNvPr id="11" name="ZoneTexte 10"/>
          <p:cNvSpPr txBox="1"/>
          <p:nvPr/>
        </p:nvSpPr>
        <p:spPr>
          <a:xfrm>
            <a:off x="7297918" y="188640"/>
            <a:ext cx="1800200" cy="1200329"/>
          </a:xfrm>
          <a:prstGeom prst="rect">
            <a:avLst/>
          </a:prstGeom>
          <a:noFill/>
        </p:spPr>
        <p:txBody>
          <a:bodyPr wrap="square" rtlCol="0">
            <a:spAutoFit/>
          </a:bodyPr>
          <a:lstStyle/>
          <a:p>
            <a:pPr>
              <a:lnSpc>
                <a:spcPct val="150000"/>
              </a:lnSpc>
            </a:pPr>
            <a:endParaRPr lang="fr-FR" sz="1200" b="1">
              <a:solidFill>
                <a:schemeClr val="tx1">
                  <a:lumMod val="65000"/>
                  <a:lumOff val="35000"/>
                </a:schemeClr>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2645" y="4473401"/>
            <a:ext cx="4035573" cy="2110415"/>
          </a:xfrm>
          <a:prstGeom prst="rect">
            <a:avLst/>
          </a:prstGeom>
        </p:spPr>
      </p:pic>
    </p:spTree>
    <p:extLst>
      <p:ext uri="{BB962C8B-B14F-4D97-AF65-F5344CB8AC3E}">
        <p14:creationId xmlns:p14="http://schemas.microsoft.com/office/powerpoint/2010/main" val="2550712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87046" cy="1143000"/>
          </a:xfrm>
        </p:spPr>
        <p:txBody>
          <a:bodyPr anchor="t">
            <a:normAutofit fontScale="90000"/>
          </a:bodyPr>
          <a:lstStyle/>
          <a:p>
            <a:pPr algn="l"/>
            <a:r>
              <a:rPr lang="fr-FR" sz="3000" b="1">
                <a:solidFill>
                  <a:srgbClr val="663300"/>
                </a:solidFill>
                <a:latin typeface="Gill Sans MT" panose="020B0502020104020203" pitchFamily="34" charset="0"/>
              </a:rPr>
              <a:t>Contrôles du Comité</a:t>
            </a:r>
            <a:br>
              <a:rPr lang="fr-FR" sz="3000" b="1">
                <a:solidFill>
                  <a:srgbClr val="663300"/>
                </a:solidFill>
                <a:latin typeface="Gill Sans MT" panose="020B0502020104020203" pitchFamily="34" charset="0"/>
              </a:rPr>
            </a:b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3" name="Espace réservé du contenu 2">
            <a:extLst>
              <a:ext uri="{FF2B5EF4-FFF2-40B4-BE49-F238E27FC236}">
                <a16:creationId xmlns="" xmlns:a16="http://schemas.microsoft.com/office/drawing/2014/main" id="{2B0C22FB-383D-48A7-A871-ABCCE0F01C46}"/>
              </a:ext>
            </a:extLst>
          </p:cNvPr>
          <p:cNvSpPr>
            <a:spLocks noGrp="1"/>
          </p:cNvSpPr>
          <p:nvPr>
            <p:ph idx="1"/>
          </p:nvPr>
        </p:nvSpPr>
        <p:spPr>
          <a:xfrm>
            <a:off x="280364" y="1113561"/>
            <a:ext cx="6487046" cy="5051743"/>
          </a:xfrm>
        </p:spPr>
        <p:txBody>
          <a:bodyPr>
            <a:normAutofit/>
          </a:bodyPr>
          <a:lstStyle/>
          <a:p>
            <a:pPr algn="just"/>
            <a:r>
              <a:rPr lang="fr-FR" sz="2000">
                <a:solidFill>
                  <a:schemeClr val="accent6">
                    <a:lumMod val="75000"/>
                  </a:schemeClr>
                </a:solidFill>
                <a:latin typeface="Gill Sans MT" panose="020B0502020104020203" pitchFamily="34" charset="0"/>
              </a:rPr>
              <a:t>Rappel</a:t>
            </a:r>
            <a:r>
              <a:rPr lang="fr-FR" sz="2000">
                <a:latin typeface="Gill Sans MT" panose="020B0502020104020203" pitchFamily="34" charset="0"/>
              </a:rPr>
              <a:t> : </a:t>
            </a:r>
            <a:r>
              <a:rPr lang="fr-FR" sz="2000" b="1">
                <a:latin typeface="Gill Sans MT" panose="020B0502020104020203" pitchFamily="34" charset="0"/>
              </a:rPr>
              <a:t>Validation par le club vaut qualification</a:t>
            </a:r>
            <a:r>
              <a:rPr lang="fr-FR" sz="2000">
                <a:latin typeface="Gill Sans MT" panose="020B0502020104020203" pitchFamily="34" charset="0"/>
              </a:rPr>
              <a:t>.           A compter de cette date – </a:t>
            </a:r>
            <a:r>
              <a:rPr lang="fr-FR" sz="2000">
                <a:solidFill>
                  <a:schemeClr val="accent6">
                    <a:lumMod val="75000"/>
                  </a:schemeClr>
                </a:solidFill>
                <a:latin typeface="Gill Sans MT" panose="020B0502020104020203" pitchFamily="34" charset="0"/>
              </a:rPr>
              <a:t>Article 420 RG </a:t>
            </a:r>
            <a:r>
              <a:rPr lang="fr-FR" sz="2000">
                <a:latin typeface="Gill Sans MT" panose="020B0502020104020203" pitchFamily="34" charset="0"/>
              </a:rPr>
              <a:t>– le Comité a </a:t>
            </a:r>
            <a:r>
              <a:rPr lang="fr-FR" sz="2000" b="1">
                <a:latin typeface="Gill Sans MT" panose="020B0502020104020203" pitchFamily="34" charset="0"/>
              </a:rPr>
              <a:t>15 jours </a:t>
            </a:r>
            <a:r>
              <a:rPr lang="fr-FR" sz="2000">
                <a:latin typeface="Gill Sans MT" panose="020B0502020104020203" pitchFamily="34" charset="0"/>
              </a:rPr>
              <a:t>pour valider la qualification du licencié.</a:t>
            </a:r>
          </a:p>
          <a:p>
            <a:pPr algn="just"/>
            <a:endParaRPr lang="fr-FR" sz="2000">
              <a:latin typeface="Gill Sans MT" panose="020B0502020104020203" pitchFamily="34" charset="0"/>
            </a:endParaRPr>
          </a:p>
          <a:p>
            <a:pPr marL="457200" indent="-457200" algn="just">
              <a:spcAft>
                <a:spcPts val="0"/>
              </a:spcAft>
              <a:buFont typeface="+mj-lt"/>
              <a:buAutoNum type="arabicPeriod"/>
            </a:pPr>
            <a:r>
              <a:rPr lang="fr-FR" sz="1600">
                <a:latin typeface="Gill Sans MT" panose="020B0502020104020203" pitchFamily="34" charset="0"/>
                <a:ea typeface="Calibri" panose="020F0502020204030204" pitchFamily="34" charset="0"/>
                <a:cs typeface="Times New Roman" panose="02020603050405020304" pitchFamily="18" charset="0"/>
              </a:rPr>
              <a:t>Le comité vérifie et valide dans les 15 jours =&gt; mail adressé au licencié, avec sa licence dématérialisée, et au club</a:t>
            </a:r>
          </a:p>
          <a:p>
            <a:pPr marL="457200" indent="-457200" algn="just">
              <a:spcAft>
                <a:spcPts val="0"/>
              </a:spcAft>
              <a:buFont typeface="+mj-lt"/>
              <a:buAutoNum type="arabicPeriod"/>
            </a:pPr>
            <a:r>
              <a:rPr lang="fr-FR" sz="1600">
                <a:latin typeface="Gill Sans MT" panose="020B0502020104020203" pitchFamily="34" charset="0"/>
                <a:ea typeface="Calibri" panose="020F0502020204030204" pitchFamily="34" charset="0"/>
                <a:cs typeface="Times New Roman" panose="02020603050405020304" pitchFamily="18" charset="0"/>
              </a:rPr>
              <a:t>Le comité ne vérifie pas dans les 15 jours =&gt; mail adressé au licencié avec sa licence dématérialisée. Le comité a alors </a:t>
            </a:r>
            <a:r>
              <a:rPr lang="fr-FR" sz="1600" b="1">
                <a:latin typeface="Gill Sans MT" panose="020B0502020104020203" pitchFamily="34" charset="0"/>
                <a:ea typeface="Calibri" panose="020F0502020204030204" pitchFamily="34" charset="0"/>
                <a:cs typeface="Times New Roman" panose="02020603050405020304" pitchFamily="18" charset="0"/>
              </a:rPr>
              <a:t>2 mois </a:t>
            </a:r>
            <a:r>
              <a:rPr lang="fr-FR" sz="1600">
                <a:latin typeface="Gill Sans MT" panose="020B0502020104020203" pitchFamily="34" charset="0"/>
                <a:ea typeface="Calibri" panose="020F0502020204030204" pitchFamily="34" charset="0"/>
                <a:cs typeface="Times New Roman" panose="02020603050405020304" pitchFamily="18" charset="0"/>
              </a:rPr>
              <a:t>pour effectuer ses vérifications. </a:t>
            </a:r>
            <a:r>
              <a:rPr lang="fr-FR" sz="1600" b="1">
                <a:latin typeface="Gill Sans MT" panose="020B0502020104020203" pitchFamily="34" charset="0"/>
                <a:ea typeface="Calibri" panose="020F0502020204030204" pitchFamily="34" charset="0"/>
                <a:cs typeface="Times New Roman" panose="02020603050405020304" pitchFamily="18" charset="0"/>
              </a:rPr>
              <a:t>Passé ce délai de 2 mois : la demande de licence est réputée acceptée.</a:t>
            </a:r>
            <a:r>
              <a:rPr lang="fr-FR" sz="1600">
                <a:latin typeface="Gill Sans MT" panose="020B0502020104020203" pitchFamily="34" charset="0"/>
                <a:ea typeface="Calibri" panose="020F0502020204030204" pitchFamily="34" charset="0"/>
                <a:cs typeface="Times New Roman" panose="02020603050405020304" pitchFamily="18" charset="0"/>
              </a:rPr>
              <a:t> Le Comité peut toujours suspendre la qualification mais sans effet rétroactif (sauf fraude avérée)</a:t>
            </a:r>
          </a:p>
          <a:p>
            <a:pPr marL="457200" indent="-457200" algn="just">
              <a:spcAft>
                <a:spcPts val="0"/>
              </a:spcAft>
              <a:buFont typeface="+mj-lt"/>
              <a:buAutoNum type="arabicPeriod"/>
            </a:pPr>
            <a:r>
              <a:rPr lang="fr-FR" sz="1600">
                <a:latin typeface="Gill Sans MT" panose="020B0502020104020203" pitchFamily="34" charset="0"/>
                <a:ea typeface="Calibri" panose="020F0502020204030204" pitchFamily="34" charset="0"/>
                <a:cs typeface="Times New Roman" panose="02020603050405020304" pitchFamily="18" charset="0"/>
              </a:rPr>
              <a:t>Le comité vérifie et relève un écart ou une erreur =&gt; il informe le club via FBI et demande la régularisation. La qualification est maintenue </a:t>
            </a:r>
            <a:r>
              <a:rPr lang="fr-FR" sz="1600" b="1">
                <a:latin typeface="Gill Sans MT" panose="020B0502020104020203" pitchFamily="34" charset="0"/>
                <a:ea typeface="Calibri" panose="020F0502020204030204" pitchFamily="34" charset="0"/>
                <a:cs typeface="Times New Roman" panose="02020603050405020304" pitchFamily="18" charset="0"/>
              </a:rPr>
              <a:t>sous la responsabilité du club</a:t>
            </a:r>
            <a:r>
              <a:rPr lang="fr-FR" sz="1600">
                <a:latin typeface="Gill Sans MT" panose="020B0502020104020203" pitchFamily="34" charset="0"/>
                <a:ea typeface="Calibri" panose="020F0502020204030204" pitchFamily="34" charset="0"/>
                <a:cs typeface="Times New Roman" panose="02020603050405020304" pitchFamily="18" charset="0"/>
              </a:rPr>
              <a:t>. Sans régularisation, le comité peut retirer la qualification et mettre une sanction.</a:t>
            </a:r>
          </a:p>
          <a:p>
            <a:pPr marL="457200" indent="-457200" algn="just">
              <a:spcAft>
                <a:spcPts val="0"/>
              </a:spcAft>
              <a:buFont typeface="+mj-lt"/>
              <a:buAutoNum type="arabicPeriod"/>
            </a:pPr>
            <a:r>
              <a:rPr lang="fr-FR" sz="1600">
                <a:latin typeface="Gill Sans MT" panose="020B0502020104020203" pitchFamily="34" charset="0"/>
                <a:ea typeface="Calibri" panose="020F0502020204030204" pitchFamily="34" charset="0"/>
                <a:cs typeface="Times New Roman" panose="02020603050405020304" pitchFamily="18" charset="0"/>
              </a:rPr>
              <a:t>Le comité vérifie et constate un écart avéré =&gt; il retire la qualification et informe le club et le licencié.</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ZoneTexte 10"/>
          <p:cNvSpPr txBox="1"/>
          <p:nvPr/>
        </p:nvSpPr>
        <p:spPr>
          <a:xfrm>
            <a:off x="7297918" y="188640"/>
            <a:ext cx="1800200" cy="1200329"/>
          </a:xfrm>
          <a:prstGeom prst="rect">
            <a:avLst/>
          </a:prstGeom>
          <a:noFill/>
        </p:spPr>
        <p:txBody>
          <a:bodyPr wrap="square" rtlCol="0">
            <a:spAutoFit/>
          </a:bodyPr>
          <a:lstStyle/>
          <a:p>
            <a:pPr>
              <a:lnSpc>
                <a:spcPct val="150000"/>
              </a:lnSpc>
            </a:pPr>
            <a:endParaRPr lang="fr-FR" sz="1200" b="1">
              <a:solidFill>
                <a:schemeClr val="tx1">
                  <a:lumMod val="65000"/>
                  <a:lumOff val="35000"/>
                </a:schemeClr>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346191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87046" cy="1143000"/>
          </a:xfrm>
        </p:spPr>
        <p:txBody>
          <a:bodyPr anchor="t">
            <a:normAutofit fontScale="90000"/>
          </a:bodyPr>
          <a:lstStyle/>
          <a:p>
            <a:pPr algn="l"/>
            <a:r>
              <a:rPr lang="fr-FR" sz="3000" b="1">
                <a:solidFill>
                  <a:srgbClr val="663300"/>
                </a:solidFill>
                <a:latin typeface="Gill Sans MT" panose="020B0502020104020203" pitchFamily="34" charset="0"/>
              </a:rPr>
              <a:t>Contrôles du Comité</a:t>
            </a:r>
            <a:br>
              <a:rPr lang="fr-FR" sz="3000" b="1">
                <a:solidFill>
                  <a:srgbClr val="663300"/>
                </a:solidFill>
                <a:latin typeface="Gill Sans MT" panose="020B0502020104020203" pitchFamily="34" charset="0"/>
              </a:rPr>
            </a:b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3" name="Espace réservé du contenu 2">
            <a:extLst>
              <a:ext uri="{FF2B5EF4-FFF2-40B4-BE49-F238E27FC236}">
                <a16:creationId xmlns="" xmlns:a16="http://schemas.microsoft.com/office/drawing/2014/main" id="{2B0C22FB-383D-48A7-A871-ABCCE0F01C46}"/>
              </a:ext>
            </a:extLst>
          </p:cNvPr>
          <p:cNvSpPr>
            <a:spLocks noGrp="1"/>
          </p:cNvSpPr>
          <p:nvPr>
            <p:ph idx="1"/>
          </p:nvPr>
        </p:nvSpPr>
        <p:spPr>
          <a:xfrm>
            <a:off x="280364" y="955799"/>
            <a:ext cx="6487046" cy="5746650"/>
          </a:xfrm>
        </p:spPr>
        <p:txBody>
          <a:bodyPr>
            <a:normAutofit/>
          </a:bodyPr>
          <a:lstStyle/>
          <a:p>
            <a:pPr algn="just">
              <a:spcAft>
                <a:spcPts val="0"/>
              </a:spcAft>
            </a:pPr>
            <a:r>
              <a:rPr lang="fr-FR" sz="2000">
                <a:solidFill>
                  <a:schemeClr val="accent6">
                    <a:lumMod val="75000"/>
                  </a:schemeClr>
                </a:solidFill>
                <a:latin typeface="Gill Sans MT" panose="020B0502020104020203" pitchFamily="34" charset="0"/>
                <a:ea typeface="Calibri" panose="020F0502020204030204" pitchFamily="34" charset="0"/>
                <a:cs typeface="Times New Roman" panose="02020603050405020304" pitchFamily="18" charset="0"/>
              </a:rPr>
              <a:t>Rappel</a:t>
            </a:r>
            <a:r>
              <a:rPr lang="fr-FR" sz="2000">
                <a:latin typeface="Gill Sans MT" panose="020B0502020104020203" pitchFamily="34" charset="0"/>
                <a:ea typeface="Calibri" panose="020F0502020204030204" pitchFamily="34" charset="0"/>
                <a:cs typeface="Times New Roman" panose="02020603050405020304" pitchFamily="18" charset="0"/>
              </a:rPr>
              <a:t> : article 403 RG : </a:t>
            </a:r>
          </a:p>
          <a:p>
            <a:pPr algn="just">
              <a:spcAft>
                <a:spcPts val="0"/>
              </a:spcAft>
            </a:pPr>
            <a:endParaRPr lang="fr-FR" sz="2000">
              <a:latin typeface="Gill Sans MT" panose="020B0502020104020203" pitchFamily="34" charset="0"/>
              <a:ea typeface="Calibri" panose="020F0502020204030204" pitchFamily="34" charset="0"/>
              <a:cs typeface="Times New Roman" panose="02020603050405020304" pitchFamily="18" charset="0"/>
            </a:endParaRPr>
          </a:p>
          <a:p>
            <a:pPr algn="just">
              <a:spcAft>
                <a:spcPts val="0"/>
              </a:spcAft>
            </a:pPr>
            <a:endParaRPr lang="fr-FR" sz="2000">
              <a:latin typeface="Gill Sans MT" panose="020B0502020104020203" pitchFamily="34" charset="0"/>
              <a:ea typeface="Calibri" panose="020F0502020204030204" pitchFamily="34" charset="0"/>
              <a:cs typeface="Times New Roman" panose="02020603050405020304" pitchFamily="18" charset="0"/>
            </a:endParaRPr>
          </a:p>
          <a:p>
            <a:pPr algn="just">
              <a:spcAft>
                <a:spcPts val="0"/>
              </a:spcAft>
            </a:pPr>
            <a:endParaRPr lang="fr-FR" sz="2000">
              <a:latin typeface="Gill Sans MT" panose="020B0502020104020203" pitchFamily="34" charset="0"/>
              <a:ea typeface="Calibri" panose="020F0502020204030204" pitchFamily="34" charset="0"/>
              <a:cs typeface="Times New Roman" panose="02020603050405020304" pitchFamily="18" charset="0"/>
            </a:endParaRPr>
          </a:p>
          <a:p>
            <a:pPr algn="just">
              <a:spcAft>
                <a:spcPts val="0"/>
              </a:spcAft>
            </a:pPr>
            <a:endParaRPr lang="fr-FR" sz="2000">
              <a:latin typeface="Gill Sans MT" panose="020B0502020104020203" pitchFamily="34" charset="0"/>
              <a:ea typeface="Calibri" panose="020F0502020204030204" pitchFamily="34" charset="0"/>
              <a:cs typeface="Times New Roman" panose="02020603050405020304" pitchFamily="18" charset="0"/>
            </a:endParaRPr>
          </a:p>
          <a:p>
            <a:pPr algn="just">
              <a:spcAft>
                <a:spcPts val="0"/>
              </a:spcAft>
            </a:pPr>
            <a:r>
              <a:rPr lang="fr-FR" sz="2000">
                <a:solidFill>
                  <a:schemeClr val="accent6">
                    <a:lumMod val="75000"/>
                  </a:schemeClr>
                </a:solidFill>
                <a:latin typeface="Gill Sans MT" panose="020B0502020104020203" pitchFamily="34" charset="0"/>
                <a:ea typeface="Calibri" panose="020F0502020204030204" pitchFamily="34" charset="0"/>
                <a:cs typeface="Times New Roman" panose="02020603050405020304" pitchFamily="18" charset="0"/>
              </a:rPr>
              <a:t>Rappel</a:t>
            </a:r>
            <a:r>
              <a:rPr lang="fr-FR" sz="2000">
                <a:latin typeface="Gill Sans MT" panose="020B0502020104020203" pitchFamily="34" charset="0"/>
                <a:ea typeface="Calibri" panose="020F0502020204030204" pitchFamily="34" charset="0"/>
                <a:cs typeface="Times New Roman" panose="02020603050405020304" pitchFamily="18" charset="0"/>
              </a:rPr>
              <a:t> : article 423 RG</a:t>
            </a:r>
          </a:p>
          <a:p>
            <a:pPr algn="just">
              <a:spcAft>
                <a:spcPts val="0"/>
              </a:spcAft>
            </a:pPr>
            <a:endParaRPr lang="fr-FR" sz="2000">
              <a:latin typeface="Gill Sans MT" panose="020B0502020104020203" pitchFamily="34" charset="0"/>
              <a:ea typeface="Calibri" panose="020F0502020204030204" pitchFamily="34" charset="0"/>
              <a:cs typeface="Times New Roman" panose="02020603050405020304" pitchFamily="18" charset="0"/>
            </a:endParaRPr>
          </a:p>
          <a:p>
            <a:pPr algn="just">
              <a:spcAft>
                <a:spcPts val="0"/>
              </a:spcAft>
            </a:pPr>
            <a:endParaRPr lang="fr-FR" sz="2000">
              <a:latin typeface="Gill Sans MT" panose="020B0502020104020203" pitchFamily="34" charset="0"/>
              <a:ea typeface="Calibri" panose="020F0502020204030204" pitchFamily="34" charset="0"/>
              <a:cs typeface="Times New Roman" panose="02020603050405020304" pitchFamily="18" charset="0"/>
            </a:endParaRPr>
          </a:p>
          <a:p>
            <a:pPr algn="just">
              <a:spcAft>
                <a:spcPts val="0"/>
              </a:spcAft>
            </a:pPr>
            <a:endParaRPr lang="fr-FR" sz="2000">
              <a:latin typeface="Gill Sans MT" panose="020B0502020104020203" pitchFamily="34" charset="0"/>
              <a:ea typeface="Calibri" panose="020F0502020204030204" pitchFamily="34" charset="0"/>
              <a:cs typeface="Times New Roman" panose="02020603050405020304" pitchFamily="18" charset="0"/>
            </a:endParaRPr>
          </a:p>
          <a:p>
            <a:pPr algn="just">
              <a:spcAft>
                <a:spcPts val="0"/>
              </a:spcAft>
            </a:pPr>
            <a:endParaRPr lang="fr-FR" sz="2000">
              <a:latin typeface="Gill Sans MT" panose="020B0502020104020203" pitchFamily="34" charset="0"/>
              <a:ea typeface="Calibri" panose="020F0502020204030204" pitchFamily="34" charset="0"/>
              <a:cs typeface="Times New Roman" panose="02020603050405020304" pitchFamily="18" charset="0"/>
            </a:endParaRPr>
          </a:p>
          <a:p>
            <a:pPr algn="just">
              <a:spcAft>
                <a:spcPts val="0"/>
              </a:spcAft>
            </a:pPr>
            <a:endParaRPr lang="fr-FR" sz="2000">
              <a:latin typeface="Gill Sans MT" panose="020B0502020104020203" pitchFamily="34" charset="0"/>
              <a:ea typeface="Calibri" panose="020F0502020204030204" pitchFamily="34" charset="0"/>
              <a:cs typeface="Times New Roman" panose="02020603050405020304" pitchFamily="18" charset="0"/>
            </a:endParaRPr>
          </a:p>
          <a:p>
            <a:pPr algn="just">
              <a:spcAft>
                <a:spcPts val="0"/>
              </a:spcAft>
            </a:pPr>
            <a:r>
              <a:rPr lang="fr-FR" sz="2000">
                <a:latin typeface="Gill Sans MT" panose="020B0502020104020203" pitchFamily="34" charset="0"/>
                <a:ea typeface="Calibri" panose="020F0502020204030204" pitchFamily="34" charset="0"/>
                <a:cs typeface="Times New Roman" panose="02020603050405020304" pitchFamily="18" charset="0"/>
              </a:rPr>
              <a:t>les licences délivrées ou validées ne peuvent pas faire l’objet d’une annulation !</a:t>
            </a:r>
          </a:p>
          <a:p>
            <a:pPr algn="just">
              <a:spcAft>
                <a:spcPts val="0"/>
              </a:spcAft>
            </a:pPr>
            <a:endParaRPr lang="fr-FR" sz="2000">
              <a:latin typeface="Gill Sans MT" panose="020B0502020104020203" pitchFamily="34" charset="0"/>
              <a:ea typeface="Calibri" panose="020F0502020204030204" pitchFamily="34" charset="0"/>
              <a:cs typeface="Times New Roman" panose="02020603050405020304" pitchFamily="18" charset="0"/>
            </a:endParaRPr>
          </a:p>
          <a:p>
            <a:pPr algn="just">
              <a:spcAft>
                <a:spcPts val="0"/>
              </a:spcAft>
            </a:pPr>
            <a:endParaRPr lang="fr-FR" sz="2000">
              <a:latin typeface="Gill Sans MT" panose="020B0502020104020203" pitchFamily="34" charset="0"/>
              <a:ea typeface="Calibri" panose="020F0502020204030204" pitchFamily="34" charset="0"/>
              <a:cs typeface="Times New Roman" panose="02020603050405020304" pitchFamily="18" charset="0"/>
            </a:endParaRPr>
          </a:p>
          <a:p>
            <a:pPr algn="just">
              <a:spcAft>
                <a:spcPts val="0"/>
              </a:spcAft>
            </a:pPr>
            <a:endParaRPr lang="fr-FR" sz="2000">
              <a:latin typeface="Gill Sans MT" panose="020B0502020104020203" pitchFamily="34" charset="0"/>
              <a:ea typeface="Calibri" panose="020F0502020204030204" pitchFamily="34" charset="0"/>
              <a:cs typeface="Times New Roman" panose="02020603050405020304" pitchFamily="18" charset="0"/>
            </a:endParaRPr>
          </a:p>
          <a:p>
            <a:pPr algn="just">
              <a:spcAft>
                <a:spcPts val="0"/>
              </a:spcAft>
            </a:pPr>
            <a:endParaRPr lang="fr-FR" sz="2000">
              <a:latin typeface="Gill Sans MT" panose="020B0502020104020203" pitchFamily="34" charset="0"/>
              <a:ea typeface="Calibri" panose="020F0502020204030204" pitchFamily="34" charset="0"/>
              <a:cs typeface="Times New Roman" panose="02020603050405020304" pitchFamily="18" charset="0"/>
            </a:endParaRPr>
          </a:p>
          <a:p>
            <a:pPr>
              <a:spcAft>
                <a:spcPts val="0"/>
              </a:spcAft>
            </a:pPr>
            <a:endParaRPr lang="fr-FR" sz="2000">
              <a:effectLst/>
              <a:latin typeface="Gill Sans MT" panose="020B0502020104020203" pitchFamily="34" charset="0"/>
              <a:ea typeface="Calibri" panose="020F0502020204030204" pitchFamily="34" charset="0"/>
              <a:cs typeface="Times New Roman" panose="02020603050405020304" pitchFamily="18" charset="0"/>
            </a:endParaRPr>
          </a:p>
          <a:p>
            <a:pPr>
              <a:spcAft>
                <a:spcPts val="0"/>
              </a:spcAft>
            </a:pPr>
            <a:endParaRPr lang="fr-FR"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ZoneTexte 10"/>
          <p:cNvSpPr txBox="1"/>
          <p:nvPr/>
        </p:nvSpPr>
        <p:spPr>
          <a:xfrm>
            <a:off x="7297918" y="188640"/>
            <a:ext cx="1800200" cy="1200329"/>
          </a:xfrm>
          <a:prstGeom prst="rect">
            <a:avLst/>
          </a:prstGeom>
          <a:noFill/>
        </p:spPr>
        <p:txBody>
          <a:bodyPr wrap="square" rtlCol="0">
            <a:spAutoFit/>
          </a:bodyPr>
          <a:lstStyle/>
          <a:p>
            <a:pPr>
              <a:lnSpc>
                <a:spcPct val="150000"/>
              </a:lnSpc>
            </a:pPr>
            <a:endParaRPr lang="fr-FR" sz="1200" b="1">
              <a:solidFill>
                <a:schemeClr val="tx1">
                  <a:lumMod val="65000"/>
                  <a:lumOff val="35000"/>
                </a:schemeClr>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34" y="1613870"/>
            <a:ext cx="6944246" cy="834019"/>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646" y="3429000"/>
            <a:ext cx="6509022" cy="1037109"/>
          </a:xfrm>
          <a:prstGeom prst="rect">
            <a:avLst/>
          </a:prstGeom>
        </p:spPr>
      </p:pic>
    </p:spTree>
    <p:extLst>
      <p:ext uri="{BB962C8B-B14F-4D97-AF65-F5344CB8AC3E}">
        <p14:creationId xmlns:p14="http://schemas.microsoft.com/office/powerpoint/2010/main" val="4163241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191" y="1293661"/>
            <a:ext cx="6891358" cy="4114884"/>
          </a:xfrm>
        </p:spPr>
      </p:pic>
      <p:sp>
        <p:nvSpPr>
          <p:cNvPr id="4" name="Espace réservé du numéro de diapositive 3"/>
          <p:cNvSpPr>
            <a:spLocks noGrp="1"/>
          </p:cNvSpPr>
          <p:nvPr>
            <p:ph type="sldNum" sz="quarter" idx="12"/>
          </p:nvPr>
        </p:nvSpPr>
        <p:spPr/>
        <p:txBody>
          <a:bodyPr/>
          <a:lstStyle/>
          <a:p>
            <a:fld id="{380915CB-9B79-424B-BDC8-939FBDB73283}" type="slidenum">
              <a:rPr lang="fr-FR" smtClean="0"/>
              <a:t>36</a:t>
            </a:fld>
            <a:endParaRPr lang="fr-FR"/>
          </a:p>
        </p:txBody>
      </p:sp>
      <p:pic>
        <p:nvPicPr>
          <p:cNvPr id="3" name="Image 2">
            <a:extLst>
              <a:ext uri="{FF2B5EF4-FFF2-40B4-BE49-F238E27FC236}">
                <a16:creationId xmlns="" xmlns:a16="http://schemas.microsoft.com/office/drawing/2014/main" id="{0655E16C-F98F-605F-E2F2-48B073272E53}"/>
              </a:ext>
            </a:extLst>
          </p:cNvPr>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Tree>
    <p:extLst>
      <p:ext uri="{BB962C8B-B14F-4D97-AF65-F5344CB8AC3E}">
        <p14:creationId xmlns:p14="http://schemas.microsoft.com/office/powerpoint/2010/main" val="1264095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87046" cy="1143000"/>
          </a:xfrm>
        </p:spPr>
        <p:txBody>
          <a:bodyPr anchor="t">
            <a:normAutofit fontScale="90000"/>
          </a:bodyPr>
          <a:lstStyle/>
          <a:p>
            <a:pPr algn="l"/>
            <a:r>
              <a:rPr lang="fr-FR" sz="3000" b="1">
                <a:solidFill>
                  <a:srgbClr val="663300"/>
                </a:solidFill>
                <a:latin typeface="Gill Sans MT" panose="020B0502020104020203" pitchFamily="34" charset="0"/>
              </a:rPr>
              <a:t>Assistance</a:t>
            </a:r>
            <a:br>
              <a:rPr lang="fr-FR" sz="3000" b="1">
                <a:solidFill>
                  <a:srgbClr val="663300"/>
                </a:solidFill>
                <a:latin typeface="Gill Sans MT" panose="020B0502020104020203" pitchFamily="34" charset="0"/>
              </a:rPr>
            </a:b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3" name="Espace réservé du contenu 2">
            <a:extLst>
              <a:ext uri="{FF2B5EF4-FFF2-40B4-BE49-F238E27FC236}">
                <a16:creationId xmlns="" xmlns:a16="http://schemas.microsoft.com/office/drawing/2014/main" id="{2B0C22FB-383D-48A7-A871-ABCCE0F01C46}"/>
              </a:ext>
            </a:extLst>
          </p:cNvPr>
          <p:cNvSpPr>
            <a:spLocks noGrp="1"/>
          </p:cNvSpPr>
          <p:nvPr>
            <p:ph idx="1"/>
          </p:nvPr>
        </p:nvSpPr>
        <p:spPr>
          <a:xfrm>
            <a:off x="280364" y="880902"/>
            <a:ext cx="6487046" cy="5314602"/>
          </a:xfrm>
        </p:spPr>
        <p:txBody>
          <a:bodyPr vert="horz" lIns="91440" tIns="45720" rIns="91440" bIns="45720" rtlCol="0" anchor="t">
            <a:normAutofit/>
          </a:bodyPr>
          <a:lstStyle/>
          <a:p>
            <a:pPr marL="0" indent="0" algn="just">
              <a:buNone/>
            </a:pPr>
            <a:r>
              <a:rPr lang="fr-FR" sz="1200" dirty="0">
                <a:latin typeface="Gill Sans MT" panose="020B0502020104020203" pitchFamily="34" charset="0"/>
              </a:rPr>
              <a:t>Interlocuteurs questions licences :</a:t>
            </a:r>
          </a:p>
          <a:p>
            <a:pPr marL="0" indent="0" algn="just">
              <a:buNone/>
            </a:pPr>
            <a:r>
              <a:rPr lang="fr-FR" sz="1200" dirty="0">
                <a:latin typeface="Gill Sans MT" panose="020B0502020104020203" pitchFamily="34" charset="0"/>
              </a:rPr>
              <a:t>Nous vous rappelons que pour toutes les questions relatives aux licences, vos </a:t>
            </a:r>
            <a:r>
              <a:rPr lang="fr-FR" sz="1200" b="1" dirty="0">
                <a:latin typeface="Gill Sans MT" panose="020B0502020104020203" pitchFamily="34" charset="0"/>
              </a:rPr>
              <a:t>premiers interlocuteurs </a:t>
            </a:r>
            <a:r>
              <a:rPr lang="fr-FR" sz="1200" dirty="0">
                <a:latin typeface="Gill Sans MT" panose="020B0502020104020203" pitchFamily="34" charset="0"/>
              </a:rPr>
              <a:t>sont les </a:t>
            </a:r>
            <a:r>
              <a:rPr lang="fr-FR" sz="1200" b="1" dirty="0">
                <a:latin typeface="Gill Sans MT" panose="020B0502020104020203" pitchFamily="34" charset="0"/>
              </a:rPr>
              <a:t>référents licences du Comité </a:t>
            </a:r>
            <a:r>
              <a:rPr lang="fr-FR" sz="1200" dirty="0">
                <a:latin typeface="Gill Sans MT" panose="020B0502020104020203" pitchFamily="34" charset="0"/>
              </a:rPr>
              <a:t>et non les services de la FFBB. Vos questions posées en direct à la FFBB nous sont systématiquement transmises en nous demandant de vous répondre. </a:t>
            </a:r>
          </a:p>
          <a:p>
            <a:pPr marL="0" indent="0">
              <a:buNone/>
            </a:pPr>
            <a:endParaRPr lang="fr-FR" sz="1200" dirty="0">
              <a:latin typeface="Gill Sans MT" panose="020B0502020104020203" pitchFamily="34" charset="0"/>
            </a:endParaRPr>
          </a:p>
          <a:p>
            <a:pPr marL="285750" indent="-285750" algn="just">
              <a:spcBef>
                <a:spcPts val="600"/>
              </a:spcBef>
              <a:spcAft>
                <a:spcPts val="600"/>
              </a:spcAft>
              <a:buClr>
                <a:schemeClr val="accent2">
                  <a:lumMod val="50000"/>
                </a:schemeClr>
              </a:buClr>
              <a:buFont typeface="Wingdings" panose="05000000000000000000" pitchFamily="2" charset="2"/>
              <a:buChar char="Ø"/>
            </a:pPr>
            <a:r>
              <a:rPr lang="fr-FR" sz="1400" dirty="0">
                <a:solidFill>
                  <a:schemeClr val="accent6">
                    <a:lumMod val="75000"/>
                  </a:schemeClr>
                </a:solidFill>
                <a:latin typeface="Gill Sans MT"/>
              </a:rPr>
              <a:t>Référents licence CD67 </a:t>
            </a:r>
            <a:r>
              <a:rPr lang="fr-FR" sz="1400" dirty="0">
                <a:latin typeface="Gill Sans MT"/>
              </a:rPr>
              <a:t>: Christiane EBY, </a:t>
            </a:r>
            <a:r>
              <a:rPr lang="fr-FR" sz="1400" dirty="0" smtClean="0">
                <a:latin typeface="Gill Sans MT"/>
              </a:rPr>
              <a:t>Lauriane MEYER et </a:t>
            </a:r>
            <a:r>
              <a:rPr lang="fr-FR" sz="1400" dirty="0">
                <a:latin typeface="Gill Sans MT"/>
              </a:rPr>
              <a:t>Léo IOANNOU</a:t>
            </a:r>
          </a:p>
          <a:p>
            <a:pPr marL="0" indent="0" algn="just">
              <a:spcBef>
                <a:spcPts val="600"/>
              </a:spcBef>
              <a:spcAft>
                <a:spcPts val="600"/>
              </a:spcAft>
              <a:buClr>
                <a:schemeClr val="accent2">
                  <a:lumMod val="50000"/>
                </a:schemeClr>
              </a:buClr>
              <a:buNone/>
            </a:pPr>
            <a:r>
              <a:rPr lang="fr-FR" sz="1400" dirty="0" smtClean="0">
                <a:solidFill>
                  <a:srgbClr val="FF0000"/>
                </a:solidFill>
                <a:latin typeface="Gill Sans MT" panose="020B0502020104020203" pitchFamily="34" charset="0"/>
                <a:hlinkClick r:id="rId4"/>
              </a:rPr>
              <a:t>secretariat@basket67.fr</a:t>
            </a:r>
            <a:endParaRPr lang="fr-FR" sz="1400" dirty="0">
              <a:solidFill>
                <a:srgbClr val="FF0000"/>
              </a:solidFill>
              <a:latin typeface="Gill Sans MT" panose="020B0502020104020203" pitchFamily="34" charset="0"/>
            </a:endParaRPr>
          </a:p>
          <a:p>
            <a:pPr marL="0" indent="0">
              <a:buNone/>
            </a:pPr>
            <a:endParaRPr lang="fr-FR" sz="1200" dirty="0">
              <a:latin typeface="Gill Sans MT" panose="020B0502020104020203" pitchFamily="34" charset="0"/>
            </a:endParaRPr>
          </a:p>
          <a:p>
            <a:pPr marL="0" indent="0">
              <a:buNone/>
            </a:pPr>
            <a:endParaRPr lang="fr-FR" sz="1200" dirty="0">
              <a:latin typeface="Gill Sans MT" panose="020B0502020104020203" pitchFamily="34" charset="0"/>
            </a:endParaRPr>
          </a:p>
          <a:p>
            <a:endParaRPr lang="fr-FR" sz="1200" dirty="0">
              <a:solidFill>
                <a:srgbClr val="FF0000"/>
              </a:solidFill>
              <a:latin typeface="Gill Sans MT" panose="020B0502020104020203" pitchFamily="34" charset="0"/>
            </a:endParaRPr>
          </a:p>
          <a:p>
            <a:endParaRPr lang="fr-FR" sz="2000" dirty="0">
              <a:latin typeface="Gill Sans MT" panose="020B0502020104020203" pitchFamily="34" charset="0"/>
            </a:endParaRPr>
          </a:p>
        </p:txBody>
      </p:sp>
      <p:sp>
        <p:nvSpPr>
          <p:cNvPr id="11" name="ZoneTexte 10"/>
          <p:cNvSpPr txBox="1"/>
          <p:nvPr/>
        </p:nvSpPr>
        <p:spPr>
          <a:xfrm>
            <a:off x="7297918" y="188640"/>
            <a:ext cx="1800200" cy="923330"/>
          </a:xfrm>
          <a:prstGeom prst="rect">
            <a:avLst/>
          </a:prstGeom>
          <a:noFill/>
        </p:spPr>
        <p:txBody>
          <a:bodyPr wrap="square" rtlCol="0">
            <a:spAutoFit/>
          </a:bodyPr>
          <a:lstStyle/>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2122031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41164" cy="593725"/>
          </a:xfrm>
        </p:spPr>
        <p:txBody>
          <a:bodyPr anchor="t">
            <a:normAutofit fontScale="90000"/>
          </a:bodyPr>
          <a:lstStyle/>
          <a:p>
            <a:pPr algn="l"/>
            <a:r>
              <a:rPr lang="fr-FR" sz="3000" b="1">
                <a:solidFill>
                  <a:srgbClr val="663300"/>
                </a:solidFill>
                <a:latin typeface="Gill Sans MT" panose="020B0502020104020203" pitchFamily="34" charset="0"/>
              </a:rPr>
              <a:t>Rappels</a:t>
            </a:r>
            <a:br>
              <a:rPr lang="fr-FR" sz="3000" b="1">
                <a:solidFill>
                  <a:srgbClr val="663300"/>
                </a:solidFill>
                <a:latin typeface="Gill Sans MT" panose="020B0502020104020203" pitchFamily="34" charset="0"/>
              </a:rPr>
            </a:b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3" name="Espace réservé du contenu 2">
            <a:extLst>
              <a:ext uri="{FF2B5EF4-FFF2-40B4-BE49-F238E27FC236}">
                <a16:creationId xmlns="" xmlns:a16="http://schemas.microsoft.com/office/drawing/2014/main" id="{E76CE38A-8BFB-448A-A285-9E7B5F25C31D}"/>
              </a:ext>
            </a:extLst>
          </p:cNvPr>
          <p:cNvSpPr>
            <a:spLocks noGrp="1"/>
          </p:cNvSpPr>
          <p:nvPr>
            <p:ph idx="1"/>
          </p:nvPr>
        </p:nvSpPr>
        <p:spPr>
          <a:xfrm>
            <a:off x="276346" y="1219590"/>
            <a:ext cx="6491064" cy="3593949"/>
          </a:xfrm>
        </p:spPr>
        <p:txBody>
          <a:bodyPr>
            <a:normAutofit fontScale="77500" lnSpcReduction="20000"/>
          </a:bodyPr>
          <a:lstStyle/>
          <a:p>
            <a:pPr algn="just"/>
            <a:r>
              <a:rPr lang="fr-FR" sz="2000" b="1" dirty="0">
                <a:solidFill>
                  <a:schemeClr val="accent6">
                    <a:lumMod val="75000"/>
                  </a:schemeClr>
                </a:solidFill>
                <a:latin typeface="Gill Sans MT" panose="020B0502020104020203" pitchFamily="34" charset="0"/>
              </a:rPr>
              <a:t>Qualification </a:t>
            </a:r>
            <a:r>
              <a:rPr lang="fr-FR" sz="2000" dirty="0">
                <a:latin typeface="Gill Sans MT" panose="020B0502020104020203" pitchFamily="34" charset="0"/>
              </a:rPr>
              <a:t>: la validation de la pré-inscription par le club la transforme en licence. </a:t>
            </a:r>
            <a:r>
              <a:rPr lang="fr-FR" sz="2000" b="1" dirty="0">
                <a:latin typeface="Gill Sans MT" panose="020B0502020104020203" pitchFamily="34" charset="0"/>
              </a:rPr>
              <a:t>Le licencié est qualifié et peut participer aux rencontres : une date de qualification apparaît dans FBI </a:t>
            </a:r>
          </a:p>
          <a:p>
            <a:pPr marL="0" indent="0" algn="just">
              <a:buNone/>
            </a:pPr>
            <a:r>
              <a:rPr lang="fr-FR" sz="2000" dirty="0">
                <a:latin typeface="Gill Sans MT" panose="020B0502020104020203" pitchFamily="34" charset="0"/>
              </a:rPr>
              <a:t>     </a:t>
            </a:r>
          </a:p>
          <a:p>
            <a:pPr marL="0" indent="0" algn="just">
              <a:buNone/>
            </a:pPr>
            <a:r>
              <a:rPr lang="fr-FR" sz="2000" dirty="0">
                <a:latin typeface="Gill Sans MT" panose="020B0502020104020203" pitchFamily="34" charset="0"/>
              </a:rPr>
              <a:t> Article 419 RG</a:t>
            </a:r>
          </a:p>
          <a:p>
            <a:pPr marL="0" indent="0" algn="just">
              <a:buNone/>
            </a:pPr>
            <a:r>
              <a:rPr lang="fr-FR" sz="2000" dirty="0">
                <a:latin typeface="Gill Sans MT" panose="020B0502020104020203" pitchFamily="34" charset="0"/>
              </a:rPr>
              <a:t>      Sous la responsabilité du club et sous réserve de la validation du CD </a:t>
            </a:r>
          </a:p>
          <a:p>
            <a:pPr marL="0" indent="0" algn="just">
              <a:buNone/>
            </a:pPr>
            <a:r>
              <a:rPr lang="fr-FR" sz="2000" dirty="0">
                <a:latin typeface="Gill Sans MT" panose="020B0502020104020203" pitchFamily="34" charset="0"/>
              </a:rPr>
              <a:t>      Si le comité valide = envoi de e-licence au licencié sinon dialogue via FBI</a:t>
            </a:r>
          </a:p>
          <a:p>
            <a:pPr algn="just"/>
            <a:endParaRPr lang="fr-FR" sz="2000" dirty="0">
              <a:latin typeface="Gill Sans MT" panose="020B0502020104020203" pitchFamily="34" charset="0"/>
            </a:endParaRPr>
          </a:p>
          <a:p>
            <a:pPr algn="just"/>
            <a:r>
              <a:rPr lang="fr-FR" sz="2000" b="1" dirty="0">
                <a:latin typeface="Gill Sans MT" panose="020B0502020104020203" pitchFamily="34" charset="0"/>
              </a:rPr>
              <a:t>Licence non conforme</a:t>
            </a:r>
            <a:r>
              <a:rPr lang="fr-FR" sz="2000" dirty="0">
                <a:latin typeface="Gill Sans MT" panose="020B0502020104020203" pitchFamily="34" charset="0"/>
              </a:rPr>
              <a:t> : message d’information FBI + mail de déqualification 15 jours après le message d’information. La licence est requalifié dès transmission des </a:t>
            </a:r>
            <a:r>
              <a:rPr lang="fr-FR" sz="2000" dirty="0" smtClean="0">
                <a:latin typeface="Gill Sans MT" panose="020B0502020104020203" pitchFamily="34" charset="0"/>
              </a:rPr>
              <a:t>corrections</a:t>
            </a:r>
          </a:p>
          <a:p>
            <a:pPr algn="just"/>
            <a:endParaRPr lang="fr-FR" sz="2000" dirty="0">
              <a:latin typeface="Gill Sans MT" panose="020B0502020104020203" pitchFamily="34" charset="0"/>
            </a:endParaRPr>
          </a:p>
          <a:p>
            <a:pPr marL="285750" indent="-285750"/>
            <a:r>
              <a:rPr lang="fr-FR" sz="2000" dirty="0">
                <a:latin typeface="Gill Sans MT" panose="020B0502020104020203" pitchFamily="34" charset="0"/>
              </a:rPr>
              <a:t>Il ne sera pas possible pour un club de saisir dans FBI une préinscription </a:t>
            </a:r>
            <a:r>
              <a:rPr lang="fr-FR" sz="2000" dirty="0" smtClean="0">
                <a:latin typeface="Gill Sans MT" panose="020B0502020104020203" pitchFamily="34" charset="0"/>
              </a:rPr>
              <a:t>pour </a:t>
            </a:r>
            <a:r>
              <a:rPr lang="fr-FR" sz="2000" dirty="0">
                <a:latin typeface="Gill Sans MT" panose="020B0502020104020203" pitchFamily="34" charset="0"/>
              </a:rPr>
              <a:t>une pratique du Vivre Ensemble si le club n’a pas le label.</a:t>
            </a:r>
          </a:p>
          <a:p>
            <a:pPr algn="just"/>
            <a:endParaRPr lang="fr-FR" sz="2000" dirty="0">
              <a:latin typeface="Gill Sans MT" panose="020B0502020104020203" pitchFamily="34" charset="0"/>
            </a:endParaRPr>
          </a:p>
        </p:txBody>
      </p:sp>
      <p:sp>
        <p:nvSpPr>
          <p:cNvPr id="11" name="ZoneTexte 10"/>
          <p:cNvSpPr txBox="1"/>
          <p:nvPr/>
        </p:nvSpPr>
        <p:spPr>
          <a:xfrm>
            <a:off x="7297918" y="160505"/>
            <a:ext cx="1800200" cy="1200329"/>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endParaRPr lang="fr-FR" sz="1200" b="1">
              <a:solidFill>
                <a:srgbClr val="C00000"/>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3378737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87046" cy="679955"/>
          </a:xfrm>
        </p:spPr>
        <p:txBody>
          <a:bodyPr anchor="t">
            <a:normAutofit fontScale="90000"/>
          </a:bodyPr>
          <a:lstStyle/>
          <a:p>
            <a:pPr algn="l"/>
            <a:r>
              <a:rPr lang="fr-FR" sz="3000" b="1">
                <a:solidFill>
                  <a:srgbClr val="663300"/>
                </a:solidFill>
                <a:latin typeface="Gill Sans MT" panose="020B0502020104020203" pitchFamily="34" charset="0"/>
              </a:rPr>
              <a:t>Evolution règlementaire</a:t>
            </a:r>
            <a:br>
              <a:rPr lang="fr-FR" sz="3000" b="1">
                <a:solidFill>
                  <a:srgbClr val="663300"/>
                </a:solidFill>
                <a:latin typeface="Gill Sans MT" panose="020B0502020104020203" pitchFamily="34" charset="0"/>
              </a:rPr>
            </a:b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11" name="ZoneTexte 10"/>
          <p:cNvSpPr txBox="1"/>
          <p:nvPr/>
        </p:nvSpPr>
        <p:spPr>
          <a:xfrm>
            <a:off x="7297918" y="188640"/>
            <a:ext cx="1800200" cy="923330"/>
          </a:xfrm>
          <a:prstGeom prst="rect">
            <a:avLst/>
          </a:prstGeom>
          <a:noFill/>
        </p:spPr>
        <p:txBody>
          <a:bodyPr wrap="square" rtlCol="0">
            <a:spAutoFit/>
          </a:bodyPr>
          <a:lstStyle/>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pic>
        <p:nvPicPr>
          <p:cNvPr id="8" name="Espace réservé du contenu 7"/>
          <p:cNvPicPr>
            <a:picLocks noGrp="1" noChangeAspect="1"/>
          </p:cNvPicPr>
          <p:nvPr>
            <p:ph idx="1"/>
          </p:nvPr>
        </p:nvPicPr>
        <p:blipFill rotWithShape="1">
          <a:blip r:embed="rId4">
            <a:extLst>
              <a:ext uri="{28A0092B-C50C-407E-A947-70E740481C1C}">
                <a14:useLocalDpi xmlns:a14="http://schemas.microsoft.com/office/drawing/2010/main" val="0"/>
              </a:ext>
            </a:extLst>
          </a:blip>
          <a:srcRect r="3808"/>
          <a:stretch/>
        </p:blipFill>
        <p:spPr>
          <a:xfrm>
            <a:off x="232894" y="2051268"/>
            <a:ext cx="6642340" cy="1967498"/>
          </a:xfr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93825"/>
            <a:ext cx="7184849" cy="3282384"/>
          </a:xfrm>
          <a:prstGeom prst="rect">
            <a:avLst/>
          </a:prstGeom>
        </p:spPr>
      </p:pic>
    </p:spTree>
    <p:extLst>
      <p:ext uri="{BB962C8B-B14F-4D97-AF65-F5344CB8AC3E}">
        <p14:creationId xmlns:p14="http://schemas.microsoft.com/office/powerpoint/2010/main" val="3306701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87046" cy="586537"/>
          </a:xfrm>
        </p:spPr>
        <p:txBody>
          <a:bodyPr anchor="t">
            <a:normAutofit/>
          </a:bodyPr>
          <a:lstStyle/>
          <a:p>
            <a:pPr algn="l"/>
            <a:r>
              <a:rPr lang="fr-FR" sz="2700" b="1" dirty="0">
                <a:solidFill>
                  <a:schemeClr val="tx1">
                    <a:lumMod val="75000"/>
                    <a:lumOff val="25000"/>
                  </a:schemeClr>
                </a:solidFill>
                <a:latin typeface="Gill Sans MT" panose="020B0502020104020203" pitchFamily="34" charset="0"/>
              </a:rPr>
              <a:t>Evolutions </a:t>
            </a:r>
            <a:r>
              <a:rPr lang="fr-FR" sz="2700" b="1" dirty="0" smtClean="0">
                <a:solidFill>
                  <a:schemeClr val="tx1">
                    <a:lumMod val="75000"/>
                    <a:lumOff val="25000"/>
                  </a:schemeClr>
                </a:solidFill>
                <a:latin typeface="Gill Sans MT" panose="020B0502020104020203" pitchFamily="34" charset="0"/>
              </a:rPr>
              <a:t>2025-2026</a:t>
            </a:r>
            <a:endParaRPr lang="fr-FR" sz="2700" b="1" dirty="0">
              <a:solidFill>
                <a:schemeClr val="tx1">
                  <a:lumMod val="75000"/>
                  <a:lumOff val="25000"/>
                </a:schemeClr>
              </a:solidFill>
              <a:latin typeface="Gill Sans MT" panose="020B0502020104020203" pitchFamily="34" charset="0"/>
            </a:endParaRPr>
          </a:p>
        </p:txBody>
      </p:sp>
      <p:sp>
        <p:nvSpPr>
          <p:cNvPr id="3" name="Espace réservé du contenu 2">
            <a:extLst>
              <a:ext uri="{FF2B5EF4-FFF2-40B4-BE49-F238E27FC236}">
                <a16:creationId xmlns="" xmlns:a16="http://schemas.microsoft.com/office/drawing/2014/main" id="{188CA1D3-609F-4452-A702-E5F6B9F69E87}"/>
              </a:ext>
            </a:extLst>
          </p:cNvPr>
          <p:cNvSpPr>
            <a:spLocks noGrp="1"/>
          </p:cNvSpPr>
          <p:nvPr>
            <p:ph idx="1"/>
          </p:nvPr>
        </p:nvSpPr>
        <p:spPr>
          <a:xfrm>
            <a:off x="490835" y="861175"/>
            <a:ext cx="6441164" cy="5544616"/>
          </a:xfrm>
        </p:spPr>
        <p:txBody>
          <a:bodyPr>
            <a:normAutofit/>
          </a:bodyPr>
          <a:lstStyle/>
          <a:p>
            <a:endParaRPr lang="fr-FR" sz="1400" dirty="0">
              <a:latin typeface="Gill Sans MT" panose="020B0502020104020203" pitchFamily="34" charset="0"/>
            </a:endParaRPr>
          </a:p>
          <a:p>
            <a:endParaRPr lang="fr-FR" sz="1400" dirty="0">
              <a:latin typeface="Gill Sans MT" panose="020B0502020104020203" pitchFamily="34" charset="0"/>
            </a:endParaRPr>
          </a:p>
        </p:txBody>
      </p:sp>
      <p:sp>
        <p:nvSpPr>
          <p:cNvPr id="11" name="ZoneTexte 10"/>
          <p:cNvSpPr txBox="1"/>
          <p:nvPr/>
        </p:nvSpPr>
        <p:spPr>
          <a:xfrm>
            <a:off x="7297918" y="188640"/>
            <a:ext cx="1800200" cy="923330"/>
          </a:xfrm>
          <a:prstGeom prst="rect">
            <a:avLst/>
          </a:prstGeom>
          <a:noFill/>
        </p:spPr>
        <p:txBody>
          <a:bodyPr wrap="square" rtlCol="0">
            <a:spAutoFit/>
          </a:bodyPr>
          <a:lstStyle/>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697" y="1111970"/>
            <a:ext cx="6507302" cy="4291093"/>
          </a:xfrm>
          <a:prstGeom prst="rect">
            <a:avLst/>
          </a:prstGeom>
        </p:spPr>
      </p:pic>
    </p:spTree>
    <p:extLst>
      <p:ext uri="{BB962C8B-B14F-4D97-AF65-F5344CB8AC3E}">
        <p14:creationId xmlns:p14="http://schemas.microsoft.com/office/powerpoint/2010/main" val="4189748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87046" cy="1143000"/>
          </a:xfrm>
        </p:spPr>
        <p:txBody>
          <a:bodyPr anchor="t">
            <a:normAutofit/>
          </a:bodyPr>
          <a:lstStyle/>
          <a:p>
            <a:pPr algn="l"/>
            <a:r>
              <a:rPr lang="fr-FR" sz="3000" b="1">
                <a:solidFill>
                  <a:srgbClr val="663300"/>
                </a:solidFill>
                <a:latin typeface="Gill Sans MT" panose="020B0502020104020203" pitchFamily="34" charset="0"/>
              </a:rPr>
              <a:t>Calendrier</a:t>
            </a: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11" name="ZoneTexte 10"/>
          <p:cNvSpPr txBox="1"/>
          <p:nvPr/>
        </p:nvSpPr>
        <p:spPr>
          <a:xfrm>
            <a:off x="7297918" y="188640"/>
            <a:ext cx="1800200" cy="923330"/>
          </a:xfrm>
          <a:prstGeom prst="rect">
            <a:avLst/>
          </a:prstGeom>
          <a:noFill/>
        </p:spPr>
        <p:txBody>
          <a:bodyPr wrap="square" rtlCol="0">
            <a:spAutoFit/>
          </a:bodyPr>
          <a:lstStyle/>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pic>
        <p:nvPicPr>
          <p:cNvPr id="5" name="Espace réservé du contenu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5660" y="1022230"/>
            <a:ext cx="6886133" cy="4642775"/>
          </a:xfrm>
        </p:spPr>
      </p:pic>
    </p:spTree>
    <p:extLst>
      <p:ext uri="{BB962C8B-B14F-4D97-AF65-F5344CB8AC3E}">
        <p14:creationId xmlns:p14="http://schemas.microsoft.com/office/powerpoint/2010/main" val="3347935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41164" cy="593725"/>
          </a:xfrm>
        </p:spPr>
        <p:txBody>
          <a:bodyPr anchor="t">
            <a:normAutofit fontScale="90000"/>
          </a:bodyPr>
          <a:lstStyle/>
          <a:p>
            <a:pPr algn="l"/>
            <a:r>
              <a:rPr lang="fr-FR" sz="3000" b="1">
                <a:solidFill>
                  <a:srgbClr val="663300"/>
                </a:solidFill>
                <a:latin typeface="Gill Sans MT" panose="020B0502020104020203" pitchFamily="34" charset="0"/>
              </a:rPr>
              <a:t>Renouvellement d’affiliation</a:t>
            </a:r>
            <a:br>
              <a:rPr lang="fr-FR" sz="3000" b="1">
                <a:solidFill>
                  <a:srgbClr val="663300"/>
                </a:solidFill>
                <a:latin typeface="Gill Sans MT" panose="020B0502020104020203" pitchFamily="34" charset="0"/>
              </a:rPr>
            </a:b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3" name="Espace réservé du contenu 2">
            <a:extLst>
              <a:ext uri="{FF2B5EF4-FFF2-40B4-BE49-F238E27FC236}">
                <a16:creationId xmlns="" xmlns:a16="http://schemas.microsoft.com/office/drawing/2014/main" id="{E76CE38A-8BFB-448A-A285-9E7B5F25C31D}"/>
              </a:ext>
            </a:extLst>
          </p:cNvPr>
          <p:cNvSpPr>
            <a:spLocks noGrp="1"/>
          </p:cNvSpPr>
          <p:nvPr>
            <p:ph idx="1"/>
          </p:nvPr>
        </p:nvSpPr>
        <p:spPr>
          <a:xfrm>
            <a:off x="276346" y="1070153"/>
            <a:ext cx="6491064" cy="5472608"/>
          </a:xfrm>
        </p:spPr>
        <p:txBody>
          <a:bodyPr vert="horz" lIns="91440" tIns="45720" rIns="91440" bIns="45720" rtlCol="0" anchor="t">
            <a:normAutofit/>
          </a:bodyPr>
          <a:lstStyle/>
          <a:p>
            <a:pPr algn="just"/>
            <a:r>
              <a:rPr lang="fr-FR" sz="1600" dirty="0">
                <a:solidFill>
                  <a:schemeClr val="accent6">
                    <a:lumMod val="75000"/>
                  </a:schemeClr>
                </a:solidFill>
                <a:latin typeface="Gill Sans MT" panose="020B0502020104020203" pitchFamily="34" charset="0"/>
              </a:rPr>
              <a:t>Dates : </a:t>
            </a:r>
            <a:r>
              <a:rPr lang="fr-FR" sz="1600" dirty="0" smtClean="0">
                <a:latin typeface="Gill Sans MT" panose="020B0502020104020203" pitchFamily="34" charset="0"/>
              </a:rPr>
              <a:t>01/06/2025 </a:t>
            </a:r>
            <a:r>
              <a:rPr lang="fr-FR" sz="1600" dirty="0">
                <a:latin typeface="Gill Sans MT" panose="020B0502020104020203" pitchFamily="34" charset="0"/>
              </a:rPr>
              <a:t>au </a:t>
            </a:r>
            <a:r>
              <a:rPr lang="fr-FR" sz="1600" dirty="0" smtClean="0">
                <a:latin typeface="Gill Sans MT" panose="020B0502020104020203" pitchFamily="34" charset="0"/>
              </a:rPr>
              <a:t>30/06/2025</a:t>
            </a:r>
            <a:endParaRPr lang="fr-FR" sz="1600" dirty="0">
              <a:latin typeface="Gill Sans MT" panose="020B0502020104020203" pitchFamily="34" charset="0"/>
            </a:endParaRPr>
          </a:p>
          <a:p>
            <a:pPr algn="just"/>
            <a:r>
              <a:rPr lang="fr-FR" sz="1600" dirty="0">
                <a:solidFill>
                  <a:schemeClr val="accent6">
                    <a:lumMod val="75000"/>
                  </a:schemeClr>
                </a:solidFill>
                <a:latin typeface="Gill Sans MT" panose="020B0502020104020203" pitchFamily="34" charset="0"/>
              </a:rPr>
              <a:t>Procédure : </a:t>
            </a:r>
            <a:r>
              <a:rPr lang="fr-FR" sz="1600" dirty="0">
                <a:latin typeface="Gill Sans MT" panose="020B0502020104020203" pitchFamily="34" charset="0"/>
              </a:rPr>
              <a:t>dématérialisée sur cette période : via FBI (onglet Organismes), formulaire ‘’papier’’ à demander et à remettre au CD </a:t>
            </a:r>
            <a:r>
              <a:rPr lang="fr-FR" sz="1600" dirty="0" smtClean="0">
                <a:latin typeface="Gill Sans MT" panose="020B0502020104020203" pitchFamily="34" charset="0"/>
              </a:rPr>
              <a:t>à partir du 01/07/2025</a:t>
            </a:r>
            <a:endParaRPr lang="fr-FR" sz="1600" dirty="0">
              <a:latin typeface="Gill Sans MT" panose="020B0502020104020203" pitchFamily="34" charset="0"/>
            </a:endParaRPr>
          </a:p>
          <a:p>
            <a:pPr marL="0" indent="0" algn="just">
              <a:buNone/>
            </a:pPr>
            <a:endParaRPr lang="fr-FR" sz="1100" dirty="0">
              <a:latin typeface="Gill Sans MT" panose="020B0502020104020203" pitchFamily="34" charset="0"/>
            </a:endParaRPr>
          </a:p>
          <a:p>
            <a:pPr algn="just"/>
            <a:r>
              <a:rPr lang="fr-FR" sz="1600" dirty="0">
                <a:solidFill>
                  <a:schemeClr val="accent6">
                    <a:lumMod val="75000"/>
                  </a:schemeClr>
                </a:solidFill>
                <a:latin typeface="Gill Sans MT"/>
              </a:rPr>
              <a:t>Cases à cocher : </a:t>
            </a:r>
            <a:r>
              <a:rPr lang="fr-FR" sz="1600" dirty="0">
                <a:latin typeface="Gill Sans MT"/>
              </a:rPr>
              <a:t>« Accepte et autorise … site FFBB ou base de données FBI » conseil : cocher ces cases car sur le site FFBB, les coordonnées peuvent être trouvées rapidement– non modifiable par le Comité !</a:t>
            </a:r>
          </a:p>
          <a:p>
            <a:pPr marL="0" indent="0" algn="just">
              <a:buNone/>
            </a:pPr>
            <a:endParaRPr lang="fr-FR" sz="1600" dirty="0">
              <a:solidFill>
                <a:srgbClr val="FF0000"/>
              </a:solidFill>
              <a:latin typeface="Gill Sans MT" panose="020B0502020104020203" pitchFamily="34" charset="0"/>
            </a:endParaRPr>
          </a:p>
          <a:p>
            <a:pPr marL="0" indent="0" algn="just">
              <a:buNone/>
            </a:pPr>
            <a:endParaRPr lang="fr-FR" sz="1600" dirty="0">
              <a:solidFill>
                <a:srgbClr val="FF0000"/>
              </a:solidFill>
              <a:latin typeface="Gill Sans MT" panose="020B0502020104020203" pitchFamily="34" charset="0"/>
            </a:endParaRPr>
          </a:p>
          <a:p>
            <a:pPr marL="0" indent="0" algn="just">
              <a:buNone/>
            </a:pPr>
            <a:endParaRPr lang="fr-FR" sz="1600" dirty="0">
              <a:solidFill>
                <a:srgbClr val="FF0000"/>
              </a:solidFill>
              <a:latin typeface="Gill Sans MT" panose="020B0502020104020203" pitchFamily="34" charset="0"/>
            </a:endParaRPr>
          </a:p>
          <a:p>
            <a:pPr algn="just"/>
            <a:r>
              <a:rPr lang="fr-FR" sz="1600" dirty="0">
                <a:solidFill>
                  <a:schemeClr val="accent6">
                    <a:lumMod val="75000"/>
                  </a:schemeClr>
                </a:solidFill>
                <a:latin typeface="Gill Sans MT" panose="020B0502020104020203" pitchFamily="34" charset="0"/>
              </a:rPr>
              <a:t>4 fonctions : </a:t>
            </a:r>
            <a:r>
              <a:rPr lang="fr-FR" sz="1600" dirty="0">
                <a:latin typeface="Gill Sans MT" panose="020B0502020104020203" pitchFamily="34" charset="0"/>
              </a:rPr>
              <a:t>Président-Correspondant-Trésorier-Secrétaire Général</a:t>
            </a:r>
          </a:p>
          <a:p>
            <a:pPr marL="0" indent="0" algn="just">
              <a:buNone/>
            </a:pPr>
            <a:r>
              <a:rPr lang="fr-FR" sz="1600" dirty="0">
                <a:latin typeface="Gill Sans MT" panose="020B0502020104020203" pitchFamily="34" charset="0"/>
              </a:rPr>
              <a:t>Cumul de fonctions possible</a:t>
            </a:r>
          </a:p>
          <a:p>
            <a:pPr marL="0" indent="0" algn="just">
              <a:buNone/>
            </a:pPr>
            <a:endParaRPr lang="fr-FR" sz="1600" dirty="0">
              <a:latin typeface="Gill Sans MT" panose="020B0502020104020203" pitchFamily="34" charset="0"/>
            </a:endParaRPr>
          </a:p>
          <a:p>
            <a:pPr marL="0" indent="0" algn="just">
              <a:buNone/>
            </a:pPr>
            <a:r>
              <a:rPr lang="fr-FR" sz="1600" dirty="0">
                <a:latin typeface="Gill Sans MT" panose="020B0502020104020203" pitchFamily="34" charset="0"/>
              </a:rPr>
              <a:t>Possibilité d’ajouter un référent licences club</a:t>
            </a:r>
          </a:p>
          <a:p>
            <a:pPr marL="0" indent="0" algn="just">
              <a:buNone/>
            </a:pPr>
            <a:endParaRPr lang="fr-FR" sz="1600" dirty="0">
              <a:latin typeface="Gill Sans MT" panose="020B0502020104020203" pitchFamily="34" charset="0"/>
            </a:endParaRPr>
          </a:p>
          <a:p>
            <a:pPr marL="0" indent="0" algn="just">
              <a:buNone/>
            </a:pPr>
            <a:endParaRPr lang="fr-FR" sz="1600" dirty="0">
              <a:latin typeface="Gill Sans MT" panose="020B0502020104020203" pitchFamily="34" charset="0"/>
            </a:endParaRPr>
          </a:p>
        </p:txBody>
      </p:sp>
      <p:sp>
        <p:nvSpPr>
          <p:cNvPr id="11" name="ZoneTexte 10"/>
          <p:cNvSpPr txBox="1"/>
          <p:nvPr/>
        </p:nvSpPr>
        <p:spPr>
          <a:xfrm>
            <a:off x="7297918" y="160505"/>
            <a:ext cx="1800200" cy="1200329"/>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endParaRPr lang="fr-FR" sz="1200" b="1">
              <a:solidFill>
                <a:srgbClr val="C00000"/>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9144000" cy="451049"/>
          </a:xfrm>
          <a:prstGeom prst="rect">
            <a:avLst/>
          </a:prstGeom>
        </p:spPr>
      </p:pic>
    </p:spTree>
    <p:extLst>
      <p:ext uri="{BB962C8B-B14F-4D97-AF65-F5344CB8AC3E}">
        <p14:creationId xmlns:p14="http://schemas.microsoft.com/office/powerpoint/2010/main" val="1814325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2302" t="24927" r="2302"/>
          <a:stretch/>
        </p:blipFill>
        <p:spPr>
          <a:xfrm>
            <a:off x="6944246" y="0"/>
            <a:ext cx="2199754" cy="6858000"/>
          </a:xfrm>
          <a:prstGeom prst="rect">
            <a:avLst/>
          </a:prstGeom>
        </p:spPr>
      </p:pic>
      <p:sp>
        <p:nvSpPr>
          <p:cNvPr id="2" name="Titre 1"/>
          <p:cNvSpPr>
            <a:spLocks noGrp="1"/>
          </p:cNvSpPr>
          <p:nvPr>
            <p:ph type="title"/>
          </p:nvPr>
        </p:nvSpPr>
        <p:spPr>
          <a:xfrm>
            <a:off x="457200" y="274638"/>
            <a:ext cx="6441164" cy="593725"/>
          </a:xfrm>
        </p:spPr>
        <p:txBody>
          <a:bodyPr anchor="t">
            <a:normAutofit fontScale="90000"/>
          </a:bodyPr>
          <a:lstStyle/>
          <a:p>
            <a:pPr algn="l"/>
            <a:r>
              <a:rPr lang="fr-FR" sz="3000" b="1">
                <a:solidFill>
                  <a:srgbClr val="663300"/>
                </a:solidFill>
                <a:latin typeface="Gill Sans MT" panose="020B0502020104020203" pitchFamily="34" charset="0"/>
              </a:rPr>
              <a:t>Renouvellement d’affiliation</a:t>
            </a:r>
            <a:br>
              <a:rPr lang="fr-FR" sz="3000" b="1">
                <a:solidFill>
                  <a:srgbClr val="663300"/>
                </a:solidFill>
                <a:latin typeface="Gill Sans MT" panose="020B0502020104020203" pitchFamily="34" charset="0"/>
              </a:rPr>
            </a:br>
            <a:r>
              <a:rPr lang="fr-FR" sz="3200"/>
              <a:t/>
            </a:r>
            <a:br>
              <a:rPr lang="fr-FR" sz="3200"/>
            </a:br>
            <a:endParaRPr lang="fr-FR" sz="3000" b="1">
              <a:solidFill>
                <a:schemeClr val="tx1">
                  <a:lumMod val="75000"/>
                  <a:lumOff val="25000"/>
                </a:schemeClr>
              </a:solidFill>
              <a:latin typeface="Arial Narrow" panose="020B0606020202030204" pitchFamily="34" charset="0"/>
            </a:endParaRPr>
          </a:p>
        </p:txBody>
      </p:sp>
      <p:sp>
        <p:nvSpPr>
          <p:cNvPr id="3" name="Espace réservé du contenu 2">
            <a:extLst>
              <a:ext uri="{FF2B5EF4-FFF2-40B4-BE49-F238E27FC236}">
                <a16:creationId xmlns="" xmlns:a16="http://schemas.microsoft.com/office/drawing/2014/main" id="{E76CE38A-8BFB-448A-A285-9E7B5F25C31D}"/>
              </a:ext>
            </a:extLst>
          </p:cNvPr>
          <p:cNvSpPr>
            <a:spLocks noGrp="1"/>
          </p:cNvSpPr>
          <p:nvPr>
            <p:ph idx="1"/>
          </p:nvPr>
        </p:nvSpPr>
        <p:spPr>
          <a:xfrm>
            <a:off x="276346" y="1052736"/>
            <a:ext cx="6491064" cy="5530626"/>
          </a:xfrm>
        </p:spPr>
        <p:txBody>
          <a:bodyPr vert="horz" lIns="91440" tIns="45720" rIns="91440" bIns="45720" rtlCol="0" anchor="t">
            <a:normAutofit/>
          </a:bodyPr>
          <a:lstStyle/>
          <a:p>
            <a:pPr algn="just"/>
            <a:r>
              <a:rPr lang="fr-FR" sz="2000" dirty="0">
                <a:latin typeface="Gill Sans MT" panose="020B0502020104020203" pitchFamily="34" charset="0"/>
              </a:rPr>
              <a:t>La ré-affiliation permet de démarrer les pré-inscriptions, à la FFBB de mettre à jour les informations clubs et les offres de pratique</a:t>
            </a:r>
          </a:p>
          <a:p>
            <a:pPr algn="just"/>
            <a:r>
              <a:rPr lang="fr-FR" sz="2000" dirty="0">
                <a:latin typeface="Gill Sans MT"/>
              </a:rPr>
              <a:t>5 onglets : Généralités – Salles – Membres – e-licence – projet associatif</a:t>
            </a:r>
          </a:p>
          <a:p>
            <a:pPr algn="just"/>
            <a:r>
              <a:rPr lang="fr-FR" sz="2000" dirty="0">
                <a:latin typeface="Gill Sans MT"/>
              </a:rPr>
              <a:t>La validation est en bas de l'onglet 5 : ''projet associatif''</a:t>
            </a:r>
            <a:endParaRPr lang="fr-FR" sz="2000" dirty="0">
              <a:latin typeface="Gill Sans MT"/>
              <a:ea typeface="Calibri" panose="020F0502020204030204" pitchFamily="34" charset="0"/>
              <a:cs typeface="Times New Roman" panose="02020603050405020304" pitchFamily="18" charset="0"/>
            </a:endParaRPr>
          </a:p>
          <a:p>
            <a:pPr algn="just"/>
            <a:r>
              <a:rPr lang="fr-FR" sz="2000" dirty="0">
                <a:latin typeface="Gill Sans MT" panose="020B0502020104020203" pitchFamily="34" charset="0"/>
              </a:rPr>
              <a:t>Offres de pratique : mettre le maximum d’activités, cocher par exemple le </a:t>
            </a:r>
            <a:r>
              <a:rPr lang="fr-FR" sz="2000" dirty="0" smtClean="0">
                <a:latin typeface="Gill Sans MT" panose="020B0502020104020203" pitchFamily="34" charset="0"/>
              </a:rPr>
              <a:t>3x3</a:t>
            </a:r>
            <a:endParaRPr lang="fr-FR" sz="2000" dirty="0">
              <a:latin typeface="Gill Sans MT" panose="020B0502020104020203" pitchFamily="34" charset="0"/>
            </a:endParaRPr>
          </a:p>
          <a:p>
            <a:pPr algn="just"/>
            <a:r>
              <a:rPr lang="fr-FR" sz="2000" dirty="0">
                <a:latin typeface="Gill Sans MT" panose="020B0502020104020203" pitchFamily="34" charset="0"/>
              </a:rPr>
              <a:t>Pratiques </a:t>
            </a:r>
            <a:r>
              <a:rPr lang="fr-FR" sz="2000" dirty="0" err="1">
                <a:latin typeface="Gill Sans MT" panose="020B0502020104020203" pitchFamily="34" charset="0"/>
              </a:rPr>
              <a:t>VxE</a:t>
            </a:r>
            <a:r>
              <a:rPr lang="fr-FR" sz="2000" dirty="0">
                <a:latin typeface="Gill Sans MT" panose="020B0502020104020203" pitchFamily="34" charset="0"/>
              </a:rPr>
              <a:t> : cochées automatiquement pour les clubs labellisés, ne sont plus saisies par les clubs</a:t>
            </a:r>
          </a:p>
          <a:p>
            <a:pPr algn="just"/>
            <a:r>
              <a:rPr lang="fr-FR" sz="2000" dirty="0">
                <a:latin typeface="Gill Sans MT" panose="020B0502020104020203" pitchFamily="34" charset="0"/>
              </a:rPr>
              <a:t>Salle : cocher une seule salle, salle par défaut</a:t>
            </a:r>
          </a:p>
          <a:p>
            <a:pPr algn="just"/>
            <a:endParaRPr lang="fr-FR" sz="2000" dirty="0">
              <a:latin typeface="Gill Sans MT" panose="020B0502020104020203" pitchFamily="34" charset="0"/>
            </a:endParaRPr>
          </a:p>
          <a:p>
            <a:pPr algn="just"/>
            <a:r>
              <a:rPr lang="fr-FR" sz="2000" dirty="0">
                <a:latin typeface="Gill Sans MT" panose="020B0502020104020203" pitchFamily="34" charset="0"/>
              </a:rPr>
              <a:t>Pas de validation du Comité pour les affiliations : le renouvellement est validé par la FFBB</a:t>
            </a:r>
          </a:p>
          <a:p>
            <a:pPr algn="just"/>
            <a:endParaRPr lang="fr-FR" sz="2000" dirty="0">
              <a:latin typeface="Gill Sans MT" panose="020B0502020104020203" pitchFamily="34" charset="0"/>
            </a:endParaRPr>
          </a:p>
          <a:p>
            <a:pPr algn="just"/>
            <a:endParaRPr lang="fr-FR" sz="2000" dirty="0">
              <a:latin typeface="Gill Sans MT" panose="020B0502020104020203" pitchFamily="34" charset="0"/>
            </a:endParaRPr>
          </a:p>
        </p:txBody>
      </p:sp>
      <p:sp>
        <p:nvSpPr>
          <p:cNvPr id="11" name="ZoneTexte 10"/>
          <p:cNvSpPr txBox="1"/>
          <p:nvPr/>
        </p:nvSpPr>
        <p:spPr>
          <a:xfrm>
            <a:off x="7297918" y="160505"/>
            <a:ext cx="1800200" cy="1200329"/>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endParaRPr lang="fr-FR" sz="1200" b="1">
              <a:solidFill>
                <a:srgbClr val="C00000"/>
              </a:solidFill>
              <a:latin typeface="Gill Sans MT" panose="020B0502020104020203" pitchFamily="34" charset="0"/>
            </a:endParaRPr>
          </a:p>
          <a:p>
            <a:pPr>
              <a:lnSpc>
                <a:spcPct val="150000"/>
              </a:lnSpc>
            </a:pPr>
            <a:r>
              <a:rPr lang="fr-FR" b="1">
                <a:solidFill>
                  <a:schemeClr val="tx1">
                    <a:lumMod val="65000"/>
                    <a:lumOff val="35000"/>
                  </a:schemeClr>
                </a:solidFill>
                <a:latin typeface="Arial Narrow" panose="020B0606020202030204" pitchFamily="34" charset="0"/>
              </a:rPr>
              <a:t/>
            </a:r>
            <a:br>
              <a:rPr lang="fr-FR" b="1">
                <a:solidFill>
                  <a:schemeClr val="tx1">
                    <a:lumMod val="65000"/>
                    <a:lumOff val="35000"/>
                  </a:schemeClr>
                </a:solidFill>
                <a:latin typeface="Arial Narrow" panose="020B0606020202030204" pitchFamily="34" charset="0"/>
              </a:rPr>
            </a:br>
            <a:endParaRPr lang="fr-FR" b="1">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126616586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50b635f-d9fc-4070-bd06-b64a8c1d5ddb">
      <Terms xmlns="http://schemas.microsoft.com/office/infopath/2007/PartnerControls"/>
    </lcf76f155ced4ddcb4097134ff3c332f>
    <TaxCatchAll xmlns="c2ef156b-c121-46af-81ce-0318caeac72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02261DE75759E4BA27E6C3A9739F0A2" ma:contentTypeVersion="18" ma:contentTypeDescription="Crée un document." ma:contentTypeScope="" ma:versionID="c827e6e1ec3ad8c22a992989ed8e9164">
  <xsd:schema xmlns:xsd="http://www.w3.org/2001/XMLSchema" xmlns:xs="http://www.w3.org/2001/XMLSchema" xmlns:p="http://schemas.microsoft.com/office/2006/metadata/properties" xmlns:ns2="550b635f-d9fc-4070-bd06-b64a8c1d5ddb" xmlns:ns3="c2ef156b-c121-46af-81ce-0318caeac72e" targetNamespace="http://schemas.microsoft.com/office/2006/metadata/properties" ma:root="true" ma:fieldsID="9bd24d0f3be613bce8b8785478eea2f7" ns2:_="" ns3:_="">
    <xsd:import namespace="550b635f-d9fc-4070-bd06-b64a8c1d5ddb"/>
    <xsd:import namespace="c2ef156b-c121-46af-81ce-0318caeac72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0b635f-d9fc-4070-bd06-b64a8c1d5d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38f7078f-b16e-4edb-b6de-3af4dcdbaa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ef156b-c121-46af-81ce-0318caeac72e"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7ecd94b6-ec4b-4270-8caa-7b45c357ca8a}" ma:internalName="TaxCatchAll" ma:showField="CatchAllData" ma:web="c2ef156b-c121-46af-81ce-0318caeac7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9CB959-C7BC-4BFD-BC17-2673ABAE7F5A}">
  <ds:schemaRefs>
    <ds:schemaRef ds:uri="http://purl.org/dc/elements/1.1/"/>
    <ds:schemaRef ds:uri="c2ef156b-c121-46af-81ce-0318caeac72e"/>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550b635f-d9fc-4070-bd06-b64a8c1d5ddb"/>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ABA3D0C1-E95C-466A-8E37-96295CBE5731}">
  <ds:schemaRefs>
    <ds:schemaRef ds:uri="http://schemas.microsoft.com/sharepoint/v3/contenttype/forms"/>
  </ds:schemaRefs>
</ds:datastoreItem>
</file>

<file path=customXml/itemProps3.xml><?xml version="1.0" encoding="utf-8"?>
<ds:datastoreItem xmlns:ds="http://schemas.openxmlformats.org/officeDocument/2006/customXml" ds:itemID="{2328F9A1-139D-468F-9180-C28E7CE1B99D}">
  <ds:schemaRefs>
    <ds:schemaRef ds:uri="550b635f-d9fc-4070-bd06-b64a8c1d5ddb"/>
    <ds:schemaRef ds:uri="c2ef156b-c121-46af-81ce-0318caeac7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245</TotalTime>
  <Words>1363</Words>
  <Application>Microsoft Office PowerPoint</Application>
  <PresentationFormat>Affichage à l'écran (4:3)</PresentationFormat>
  <Paragraphs>334</Paragraphs>
  <Slides>37</Slides>
  <Notes>33</Notes>
  <HiddenSlides>0</HiddenSlides>
  <MMClips>3</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37</vt:i4>
      </vt:variant>
    </vt:vector>
  </HeadingPairs>
  <TitlesOfParts>
    <vt:vector size="45" baseType="lpstr">
      <vt:lpstr>Arial</vt:lpstr>
      <vt:lpstr>Arial Narrow</vt:lpstr>
      <vt:lpstr>Calibri</vt:lpstr>
      <vt:lpstr>Courier New</vt:lpstr>
      <vt:lpstr>Gill Sans MT</vt:lpstr>
      <vt:lpstr>Times New Roman</vt:lpstr>
      <vt:lpstr>Wingdings</vt:lpstr>
      <vt:lpstr>Thème Office</vt:lpstr>
      <vt:lpstr>Réunion Référents Licences  </vt:lpstr>
      <vt:lpstr>Sommaire</vt:lpstr>
      <vt:lpstr>Bilan de la saison 2024/2025  </vt:lpstr>
      <vt:lpstr>Rappels  </vt:lpstr>
      <vt:lpstr>Evolution règlementaire  </vt:lpstr>
      <vt:lpstr>Evolutions 2025-2026</vt:lpstr>
      <vt:lpstr>Calendrier </vt:lpstr>
      <vt:lpstr>Renouvellement d’affiliation  </vt:lpstr>
      <vt:lpstr>Renouvellement d’affiliation  </vt:lpstr>
      <vt:lpstr>Renouvellement d’affiliation  </vt:lpstr>
      <vt:lpstr>Renouvellement d’affiliation </vt:lpstr>
      <vt:lpstr>Renouvellement d’affiliation  </vt:lpstr>
      <vt:lpstr>Renouvellement d’affiliation</vt:lpstr>
      <vt:lpstr>Création Renouvellement Mutation : les procédures de pré-inscription  </vt:lpstr>
      <vt:lpstr>  </vt:lpstr>
      <vt:lpstr>  </vt:lpstr>
      <vt:lpstr> </vt:lpstr>
      <vt:lpstr>Présentation PowerPoint</vt:lpstr>
      <vt:lpstr> </vt:lpstr>
      <vt:lpstr>Création Renouvellement Mutation : les procédures de pré-inscription</vt:lpstr>
      <vt:lpstr>Photos</vt:lpstr>
      <vt:lpstr>Justificatifs d’identité  </vt:lpstr>
      <vt:lpstr>Socle – Fonctions - Pratiques Sportives  </vt:lpstr>
      <vt:lpstr>Socle – Fonctions - Pratiques Sportives   </vt:lpstr>
      <vt:lpstr>Mutations  </vt:lpstr>
      <vt:lpstr>Présentation PowerPoint</vt:lpstr>
      <vt:lpstr>Présentation PowerPoint</vt:lpstr>
      <vt:lpstr>Présentation PowerPoint</vt:lpstr>
      <vt:lpstr>Certificat médical  </vt:lpstr>
      <vt:lpstr>Certificat médical  </vt:lpstr>
      <vt:lpstr>Surclassements  </vt:lpstr>
      <vt:lpstr>Surclassements  </vt:lpstr>
      <vt:lpstr>Surclassements  </vt:lpstr>
      <vt:lpstr>Contrôles du Comité  </vt:lpstr>
      <vt:lpstr>Contrôles du Comité  </vt:lpstr>
      <vt:lpstr>Présentation PowerPoint</vt:lpstr>
      <vt:lpstr>Assistance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Commission de  Qualification</dc:title>
  <dc:creator>Secrétariat CD67</dc:creator>
  <cp:lastModifiedBy>COM_BASKET</cp:lastModifiedBy>
  <cp:revision>9</cp:revision>
  <cp:lastPrinted>2022-06-03T08:57:00Z</cp:lastPrinted>
  <dcterms:created xsi:type="dcterms:W3CDTF">2020-06-17T07:31:13Z</dcterms:created>
  <dcterms:modified xsi:type="dcterms:W3CDTF">2025-06-03T07:43:35Z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0x010100102261DE75759E4BA27E6C3A9739F0A2</vt:lpwstr>
  </property>
  <property fmtid="{D5CDD505-2E9C-101B-9397-08002B2CF9AE}" pid="3" name="MediaServiceImageTags">
    <vt:lpwstr/>
  </property>
</Properties>
</file>